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4435" r:id="rId5"/>
    <p:sldId id="4436" r:id="rId6"/>
    <p:sldId id="4408" r:id="rId7"/>
    <p:sldId id="4425" r:id="rId8"/>
    <p:sldId id="4598" r:id="rId9"/>
    <p:sldId id="4560" r:id="rId10"/>
    <p:sldId id="4562" r:id="rId11"/>
    <p:sldId id="4579" r:id="rId12"/>
    <p:sldId id="4578" r:id="rId13"/>
    <p:sldId id="4599" r:id="rId14"/>
    <p:sldId id="4587" r:id="rId15"/>
    <p:sldId id="4600" r:id="rId16"/>
    <p:sldId id="4640" r:id="rId17"/>
    <p:sldId id="4580" r:id="rId18"/>
    <p:sldId id="4581" r:id="rId19"/>
    <p:sldId id="4582" r:id="rId20"/>
    <p:sldId id="4583" r:id="rId21"/>
    <p:sldId id="4584" r:id="rId22"/>
    <p:sldId id="4405" r:id="rId23"/>
  </p:sldIdLst>
  <p:sldSz cx="12192000" cy="6858000"/>
  <p:notesSz cx="6858000" cy="9144000"/>
  <p:embeddedFontLst>
    <p:embeddedFont>
      <p:font typeface="Baskerville Old Face" panose="02020602080505020303" pitchFamily="18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Poppins" panose="00000500000000000000" pitchFamily="2" charset="0"/>
      <p:regular r:id="rId31"/>
      <p:bold r:id="rId32"/>
      <p:italic r:id="rId33"/>
      <p:boldItalic r:id="rId34"/>
    </p:embeddedFont>
    <p:embeddedFont>
      <p:font typeface="Poppins ExtraBold" panose="00000900000000000000" pitchFamily="2" charset="0"/>
      <p:bold r:id="rId35"/>
      <p:italic r:id="rId36"/>
      <p:boldItalic r:id="rId37"/>
    </p:embeddedFont>
    <p:embeddedFont>
      <p:font typeface="Roboto Light" panose="02000000000000000000" pitchFamily="2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2855"/>
    <a:srgbClr val="77BC1F"/>
    <a:srgbClr val="002E56"/>
    <a:srgbClr val="505050"/>
    <a:srgbClr val="77B2F4"/>
    <a:srgbClr val="A4A4A4"/>
    <a:srgbClr val="0091FF"/>
    <a:srgbClr val="95C7FF"/>
    <a:srgbClr val="469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35B2D4-55F4-48BA-B194-7CFF010C359F}" v="53" dt="2022-03-03T15:34:27.3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6208" autoAdjust="0"/>
  </p:normalViewPr>
  <p:slideViewPr>
    <p:cSldViewPr snapToGrid="0">
      <p:cViewPr varScale="1">
        <p:scale>
          <a:sx n="82" d="100"/>
          <a:sy n="82" d="100"/>
        </p:scale>
        <p:origin x="1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font" Target="fonts/font1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Streit" userId="89178763-d23d-4874-adf1-88dea75c959d" providerId="ADAL" clId="{0F35B2D4-55F4-48BA-B194-7CFF010C359F}"/>
    <pc:docChg chg="undo custSel addSld delSld modSld sldOrd modMainMaster">
      <pc:chgData name="Michael Streit" userId="89178763-d23d-4874-adf1-88dea75c959d" providerId="ADAL" clId="{0F35B2D4-55F4-48BA-B194-7CFF010C359F}" dt="2022-03-04T13:52:37.571" v="4413" actId="1076"/>
      <pc:docMkLst>
        <pc:docMk/>
      </pc:docMkLst>
      <pc:sldChg chg="del">
        <pc:chgData name="Michael Streit" userId="89178763-d23d-4874-adf1-88dea75c959d" providerId="ADAL" clId="{0F35B2D4-55F4-48BA-B194-7CFF010C359F}" dt="2022-03-01T14:48:31.718" v="4" actId="47"/>
        <pc:sldMkLst>
          <pc:docMk/>
          <pc:sldMk cId="2655478122" sldId="278"/>
        </pc:sldMkLst>
      </pc:sldChg>
      <pc:sldChg chg="del">
        <pc:chgData name="Michael Streit" userId="89178763-d23d-4874-adf1-88dea75c959d" providerId="ADAL" clId="{0F35B2D4-55F4-48BA-B194-7CFF010C359F}" dt="2022-03-01T14:48:02.351" v="1" actId="47"/>
        <pc:sldMkLst>
          <pc:docMk/>
          <pc:sldMk cId="2811842307" sldId="358"/>
        </pc:sldMkLst>
      </pc:sldChg>
      <pc:sldChg chg="del">
        <pc:chgData name="Michael Streit" userId="89178763-d23d-4874-adf1-88dea75c959d" providerId="ADAL" clId="{0F35B2D4-55F4-48BA-B194-7CFF010C359F}" dt="2022-03-02T05:19:28.586" v="3150" actId="47"/>
        <pc:sldMkLst>
          <pc:docMk/>
          <pc:sldMk cId="4080645498" sldId="1710"/>
        </pc:sldMkLst>
      </pc:sldChg>
      <pc:sldChg chg="del">
        <pc:chgData name="Michael Streit" userId="89178763-d23d-4874-adf1-88dea75c959d" providerId="ADAL" clId="{0F35B2D4-55F4-48BA-B194-7CFF010C359F}" dt="2022-03-01T14:47:54.333" v="0" actId="47"/>
        <pc:sldMkLst>
          <pc:docMk/>
          <pc:sldMk cId="3553421949" sldId="4394"/>
        </pc:sldMkLst>
      </pc:sldChg>
      <pc:sldChg chg="delSp modSp mod">
        <pc:chgData name="Michael Streit" userId="89178763-d23d-4874-adf1-88dea75c959d" providerId="ADAL" clId="{0F35B2D4-55F4-48BA-B194-7CFF010C359F}" dt="2022-03-04T13:52:37.571" v="4413" actId="1076"/>
        <pc:sldMkLst>
          <pc:docMk/>
          <pc:sldMk cId="303806680" sldId="4405"/>
        </pc:sldMkLst>
        <pc:spChg chg="mod">
          <ac:chgData name="Michael Streit" userId="89178763-d23d-4874-adf1-88dea75c959d" providerId="ADAL" clId="{0F35B2D4-55F4-48BA-B194-7CFF010C359F}" dt="2022-03-03T15:00:46.538" v="3908" actId="20577"/>
          <ac:spMkLst>
            <pc:docMk/>
            <pc:sldMk cId="303806680" sldId="4405"/>
            <ac:spMk id="3" creationId="{E42C4DA0-8495-4DDA-A1D5-386E8C405999}"/>
          </ac:spMkLst>
        </pc:spChg>
        <pc:spChg chg="mod">
          <ac:chgData name="Michael Streit" userId="89178763-d23d-4874-adf1-88dea75c959d" providerId="ADAL" clId="{0F35B2D4-55F4-48BA-B194-7CFF010C359F}" dt="2022-03-04T13:52:37.571" v="4413" actId="1076"/>
          <ac:spMkLst>
            <pc:docMk/>
            <pc:sldMk cId="303806680" sldId="4405"/>
            <ac:spMk id="17" creationId="{C3E3E9E0-C9AC-4DCD-BF60-576259D45FDC}"/>
          </ac:spMkLst>
        </pc:spChg>
        <pc:picChg chg="del">
          <ac:chgData name="Michael Streit" userId="89178763-d23d-4874-adf1-88dea75c959d" providerId="ADAL" clId="{0F35B2D4-55F4-48BA-B194-7CFF010C359F}" dt="2022-03-02T05:03:06.644" v="2564" actId="478"/>
          <ac:picMkLst>
            <pc:docMk/>
            <pc:sldMk cId="303806680" sldId="4405"/>
            <ac:picMk id="16" creationId="{21066293-DF6A-4771-B2B2-5E1E60D2C4C5}"/>
          </ac:picMkLst>
        </pc:picChg>
      </pc:sldChg>
      <pc:sldChg chg="modSp mod">
        <pc:chgData name="Michael Streit" userId="89178763-d23d-4874-adf1-88dea75c959d" providerId="ADAL" clId="{0F35B2D4-55F4-48BA-B194-7CFF010C359F}" dt="2022-03-01T15:54:15.067" v="673" actId="1076"/>
        <pc:sldMkLst>
          <pc:docMk/>
          <pc:sldMk cId="1809678585" sldId="4408"/>
        </pc:sldMkLst>
        <pc:spChg chg="mod">
          <ac:chgData name="Michael Streit" userId="89178763-d23d-4874-adf1-88dea75c959d" providerId="ADAL" clId="{0F35B2D4-55F4-48BA-B194-7CFF010C359F}" dt="2022-03-01T15:52:42.395" v="667" actId="1076"/>
          <ac:spMkLst>
            <pc:docMk/>
            <pc:sldMk cId="1809678585" sldId="4408"/>
            <ac:spMk id="20" creationId="{3815B94A-64D3-425F-9EDD-75828764BE52}"/>
          </ac:spMkLst>
        </pc:spChg>
        <pc:spChg chg="mod ord">
          <ac:chgData name="Michael Streit" userId="89178763-d23d-4874-adf1-88dea75c959d" providerId="ADAL" clId="{0F35B2D4-55F4-48BA-B194-7CFF010C359F}" dt="2022-03-01T15:54:15.067" v="673" actId="1076"/>
          <ac:spMkLst>
            <pc:docMk/>
            <pc:sldMk cId="1809678585" sldId="4408"/>
            <ac:spMk id="33" creationId="{BE6B53D7-FE5A-42B3-BDDA-86BBE173272C}"/>
          </ac:spMkLst>
        </pc:spChg>
        <pc:spChg chg="mod">
          <ac:chgData name="Michael Streit" userId="89178763-d23d-4874-adf1-88dea75c959d" providerId="ADAL" clId="{0F35B2D4-55F4-48BA-B194-7CFF010C359F}" dt="2022-03-01T15:53:03.124" v="670" actId="1076"/>
          <ac:spMkLst>
            <pc:docMk/>
            <pc:sldMk cId="1809678585" sldId="4408"/>
            <ac:spMk id="41" creationId="{8BDB8EBF-C637-4F2F-8A39-4A23DC2EBEEC}"/>
          </ac:spMkLst>
        </pc:spChg>
      </pc:sldChg>
      <pc:sldChg chg="del">
        <pc:chgData name="Michael Streit" userId="89178763-d23d-4874-adf1-88dea75c959d" providerId="ADAL" clId="{0F35B2D4-55F4-48BA-B194-7CFF010C359F}" dt="2022-03-01T14:48:36.133" v="5" actId="47"/>
        <pc:sldMkLst>
          <pc:docMk/>
          <pc:sldMk cId="3223845369" sldId="4421"/>
        </pc:sldMkLst>
      </pc:sldChg>
      <pc:sldChg chg="modSp mod">
        <pc:chgData name="Michael Streit" userId="89178763-d23d-4874-adf1-88dea75c959d" providerId="ADAL" clId="{0F35B2D4-55F4-48BA-B194-7CFF010C359F}" dt="2022-03-01T15:58:53.678" v="831" actId="20577"/>
        <pc:sldMkLst>
          <pc:docMk/>
          <pc:sldMk cId="1898969002" sldId="4425"/>
        </pc:sldMkLst>
        <pc:spChg chg="mod">
          <ac:chgData name="Michael Streit" userId="89178763-d23d-4874-adf1-88dea75c959d" providerId="ADAL" clId="{0F35B2D4-55F4-48BA-B194-7CFF010C359F}" dt="2022-03-01T15:58:53.678" v="831" actId="20577"/>
          <ac:spMkLst>
            <pc:docMk/>
            <pc:sldMk cId="1898969002" sldId="4425"/>
            <ac:spMk id="88" creationId="{5EFC3E2D-BEF9-4273-9D18-3481B8800B1C}"/>
          </ac:spMkLst>
        </pc:spChg>
        <pc:spChg chg="mod">
          <ac:chgData name="Michael Streit" userId="89178763-d23d-4874-adf1-88dea75c959d" providerId="ADAL" clId="{0F35B2D4-55F4-48BA-B194-7CFF010C359F}" dt="2022-03-01T15:57:41.739" v="779" actId="20577"/>
          <ac:spMkLst>
            <pc:docMk/>
            <pc:sldMk cId="1898969002" sldId="4425"/>
            <ac:spMk id="89" creationId="{21360C96-B716-4AFE-8428-677BC37966A1}"/>
          </ac:spMkLst>
        </pc:spChg>
        <pc:spChg chg="mod">
          <ac:chgData name="Michael Streit" userId="89178763-d23d-4874-adf1-88dea75c959d" providerId="ADAL" clId="{0F35B2D4-55F4-48BA-B194-7CFF010C359F}" dt="2022-03-01T15:57:43.960" v="780" actId="20577"/>
          <ac:spMkLst>
            <pc:docMk/>
            <pc:sldMk cId="1898969002" sldId="4425"/>
            <ac:spMk id="92" creationId="{388B8870-B54C-463F-AF9B-E48AD9CF71B2}"/>
          </ac:spMkLst>
        </pc:spChg>
        <pc:spChg chg="mod">
          <ac:chgData name="Michael Streit" userId="89178763-d23d-4874-adf1-88dea75c959d" providerId="ADAL" clId="{0F35B2D4-55F4-48BA-B194-7CFF010C359F}" dt="2022-03-01T15:57:48.544" v="782" actId="6549"/>
          <ac:spMkLst>
            <pc:docMk/>
            <pc:sldMk cId="1898969002" sldId="4425"/>
            <ac:spMk id="93" creationId="{5C81AD16-6FC7-490E-AC38-A878E4DA37B0}"/>
          </ac:spMkLst>
        </pc:spChg>
        <pc:spChg chg="mod">
          <ac:chgData name="Michael Streit" userId="89178763-d23d-4874-adf1-88dea75c959d" providerId="ADAL" clId="{0F35B2D4-55F4-48BA-B194-7CFF010C359F}" dt="2022-03-01T15:57:46.013" v="781" actId="20577"/>
          <ac:spMkLst>
            <pc:docMk/>
            <pc:sldMk cId="1898969002" sldId="4425"/>
            <ac:spMk id="95" creationId="{E32E89FF-E50F-488F-82BF-8817856D62CA}"/>
          </ac:spMkLst>
        </pc:spChg>
        <pc:spChg chg="mod">
          <ac:chgData name="Michael Streit" userId="89178763-d23d-4874-adf1-88dea75c959d" providerId="ADAL" clId="{0F35B2D4-55F4-48BA-B194-7CFF010C359F}" dt="2022-03-01T15:55:12.443" v="699" actId="20577"/>
          <ac:spMkLst>
            <pc:docMk/>
            <pc:sldMk cId="1898969002" sldId="4425"/>
            <ac:spMk id="96" creationId="{074D2F62-B13C-4909-A385-41DBA6925310}"/>
          </ac:spMkLst>
        </pc:spChg>
      </pc:sldChg>
      <pc:sldChg chg="delSp modSp del mod">
        <pc:chgData name="Michael Streit" userId="89178763-d23d-4874-adf1-88dea75c959d" providerId="ADAL" clId="{0F35B2D4-55F4-48BA-B194-7CFF010C359F}" dt="2022-03-01T14:49:24.244" v="11" actId="47"/>
        <pc:sldMkLst>
          <pc:docMk/>
          <pc:sldMk cId="3513910454" sldId="4429"/>
        </pc:sldMkLst>
        <pc:spChg chg="del topLvl">
          <ac:chgData name="Michael Streit" userId="89178763-d23d-4874-adf1-88dea75c959d" providerId="ADAL" clId="{0F35B2D4-55F4-48BA-B194-7CFF010C359F}" dt="2022-03-01T14:48:53.345" v="7" actId="478"/>
          <ac:spMkLst>
            <pc:docMk/>
            <pc:sldMk cId="3513910454" sldId="4429"/>
            <ac:spMk id="26" creationId="{411D38F1-735E-4AC0-9326-2AE3921186CE}"/>
          </ac:spMkLst>
        </pc:spChg>
        <pc:spChg chg="mod topLvl">
          <ac:chgData name="Michael Streit" userId="89178763-d23d-4874-adf1-88dea75c959d" providerId="ADAL" clId="{0F35B2D4-55F4-48BA-B194-7CFF010C359F}" dt="2022-03-01T14:48:59.493" v="9" actId="1076"/>
          <ac:spMkLst>
            <pc:docMk/>
            <pc:sldMk cId="3513910454" sldId="4429"/>
            <ac:spMk id="27" creationId="{47195F28-F674-4D47-B2A7-695DB9154F81}"/>
          </ac:spMkLst>
        </pc:spChg>
        <pc:grpChg chg="del">
          <ac:chgData name="Michael Streit" userId="89178763-d23d-4874-adf1-88dea75c959d" providerId="ADAL" clId="{0F35B2D4-55F4-48BA-B194-7CFF010C359F}" dt="2022-03-01T14:48:53.345" v="7" actId="478"/>
          <ac:grpSpMkLst>
            <pc:docMk/>
            <pc:sldMk cId="3513910454" sldId="4429"/>
            <ac:grpSpMk id="19" creationId="{A2A26B62-6D5B-4C4B-83EC-475740414F8F}"/>
          </ac:grpSpMkLst>
        </pc:grpChg>
      </pc:sldChg>
      <pc:sldChg chg="del">
        <pc:chgData name="Michael Streit" userId="89178763-d23d-4874-adf1-88dea75c959d" providerId="ADAL" clId="{0F35B2D4-55F4-48BA-B194-7CFF010C359F}" dt="2022-03-01T14:48:28.817" v="3" actId="47"/>
        <pc:sldMkLst>
          <pc:docMk/>
          <pc:sldMk cId="1785604972" sldId="4432"/>
        </pc:sldMkLst>
      </pc:sldChg>
      <pc:sldChg chg="del">
        <pc:chgData name="Michael Streit" userId="89178763-d23d-4874-adf1-88dea75c959d" providerId="ADAL" clId="{0F35B2D4-55F4-48BA-B194-7CFF010C359F}" dt="2022-03-02T05:19:25.971" v="3149" actId="47"/>
        <pc:sldMkLst>
          <pc:docMk/>
          <pc:sldMk cId="112251198" sldId="4433"/>
        </pc:sldMkLst>
      </pc:sldChg>
      <pc:sldChg chg="del">
        <pc:chgData name="Michael Streit" userId="89178763-d23d-4874-adf1-88dea75c959d" providerId="ADAL" clId="{0F35B2D4-55F4-48BA-B194-7CFF010C359F}" dt="2022-03-01T14:48:11.483" v="2" actId="47"/>
        <pc:sldMkLst>
          <pc:docMk/>
          <pc:sldMk cId="1396349497" sldId="4434"/>
        </pc:sldMkLst>
      </pc:sldChg>
      <pc:sldChg chg="del">
        <pc:chgData name="Michael Streit" userId="89178763-d23d-4874-adf1-88dea75c959d" providerId="ADAL" clId="{0F35B2D4-55F4-48BA-B194-7CFF010C359F}" dt="2022-03-01T14:48:38.520" v="6" actId="47"/>
        <pc:sldMkLst>
          <pc:docMk/>
          <pc:sldMk cId="1509157776" sldId="4435"/>
        </pc:sldMkLst>
      </pc:sldChg>
      <pc:sldChg chg="addSp delSp modSp add mod">
        <pc:chgData name="Michael Streit" userId="89178763-d23d-4874-adf1-88dea75c959d" providerId="ADAL" clId="{0F35B2D4-55F4-48BA-B194-7CFF010C359F}" dt="2022-03-01T15:48:42.212" v="665" actId="20577"/>
        <pc:sldMkLst>
          <pc:docMk/>
          <pc:sldMk cId="2344452419" sldId="4435"/>
        </pc:sldMkLst>
        <pc:spChg chg="mod">
          <ac:chgData name="Michael Streit" userId="89178763-d23d-4874-adf1-88dea75c959d" providerId="ADAL" clId="{0F35B2D4-55F4-48BA-B194-7CFF010C359F}" dt="2022-03-01T15:48:42.212" v="665" actId="20577"/>
          <ac:spMkLst>
            <pc:docMk/>
            <pc:sldMk cId="2344452419" sldId="4435"/>
            <ac:spMk id="9" creationId="{B59B406E-04F8-439D-9E1F-A57F7A1BD94B}"/>
          </ac:spMkLst>
        </pc:spChg>
        <pc:spChg chg="add mod">
          <ac:chgData name="Michael Streit" userId="89178763-d23d-4874-adf1-88dea75c959d" providerId="ADAL" clId="{0F35B2D4-55F4-48BA-B194-7CFF010C359F}" dt="2022-03-01T15:38:48.201" v="232" actId="20577"/>
          <ac:spMkLst>
            <pc:docMk/>
            <pc:sldMk cId="2344452419" sldId="4435"/>
            <ac:spMk id="10" creationId="{9BD75CE4-D65A-4969-A946-1886854B4DCD}"/>
          </ac:spMkLst>
        </pc:spChg>
        <pc:spChg chg="del">
          <ac:chgData name="Michael Streit" userId="89178763-d23d-4874-adf1-88dea75c959d" providerId="ADAL" clId="{0F35B2D4-55F4-48BA-B194-7CFF010C359F}" dt="2022-03-01T14:49:29.017" v="12" actId="478"/>
          <ac:spMkLst>
            <pc:docMk/>
            <pc:sldMk cId="2344452419" sldId="4435"/>
            <ac:spMk id="11" creationId="{B5923840-7156-44B9-91C9-6CF35710D934}"/>
          </ac:spMkLst>
        </pc:spChg>
        <pc:spChg chg="del">
          <ac:chgData name="Michael Streit" userId="89178763-d23d-4874-adf1-88dea75c959d" providerId="ADAL" clId="{0F35B2D4-55F4-48BA-B194-7CFF010C359F}" dt="2022-03-01T14:49:44.043" v="16" actId="478"/>
          <ac:spMkLst>
            <pc:docMk/>
            <pc:sldMk cId="2344452419" sldId="4435"/>
            <ac:spMk id="14" creationId="{0FF51F64-815E-6548-92DF-60673EF6EDB3}"/>
          </ac:spMkLst>
        </pc:spChg>
        <pc:spChg chg="del">
          <ac:chgData name="Michael Streit" userId="89178763-d23d-4874-adf1-88dea75c959d" providerId="ADAL" clId="{0F35B2D4-55F4-48BA-B194-7CFF010C359F}" dt="2022-03-01T14:54:52.716" v="36" actId="478"/>
          <ac:spMkLst>
            <pc:docMk/>
            <pc:sldMk cId="2344452419" sldId="4435"/>
            <ac:spMk id="18" creationId="{D81F8AF8-8196-4FA0-92D5-A2809955E15B}"/>
          </ac:spMkLst>
        </pc:spChg>
        <pc:spChg chg="mod">
          <ac:chgData name="Michael Streit" userId="89178763-d23d-4874-adf1-88dea75c959d" providerId="ADAL" clId="{0F35B2D4-55F4-48BA-B194-7CFF010C359F}" dt="2022-03-01T15:36:11.336" v="147" actId="207"/>
          <ac:spMkLst>
            <pc:docMk/>
            <pc:sldMk cId="2344452419" sldId="4435"/>
            <ac:spMk id="19" creationId="{6FF675CC-564D-4CE0-AE66-6831F61FF27D}"/>
          </ac:spMkLst>
        </pc:spChg>
        <pc:picChg chg="del mod">
          <ac:chgData name="Michael Streit" userId="89178763-d23d-4874-adf1-88dea75c959d" providerId="ADAL" clId="{0F35B2D4-55F4-48BA-B194-7CFF010C359F}" dt="2022-03-01T14:54:30.096" v="29" actId="478"/>
          <ac:picMkLst>
            <pc:docMk/>
            <pc:sldMk cId="2344452419" sldId="4435"/>
            <ac:picMk id="2" creationId="{17D8577F-360C-5A4E-9BF3-821331408D3A}"/>
          </ac:picMkLst>
        </pc:picChg>
        <pc:picChg chg="add del mod">
          <ac:chgData name="Michael Streit" userId="89178763-d23d-4874-adf1-88dea75c959d" providerId="ADAL" clId="{0F35B2D4-55F4-48BA-B194-7CFF010C359F}" dt="2022-03-01T14:50:18.180" v="18" actId="478"/>
          <ac:picMkLst>
            <pc:docMk/>
            <pc:sldMk cId="2344452419" sldId="4435"/>
            <ac:picMk id="4" creationId="{F31A3E54-83BF-42F5-AA03-A65DE84781D9}"/>
          </ac:picMkLst>
        </pc:picChg>
        <pc:picChg chg="add mod">
          <ac:chgData name="Michael Streit" userId="89178763-d23d-4874-adf1-88dea75c959d" providerId="ADAL" clId="{0F35B2D4-55F4-48BA-B194-7CFF010C359F}" dt="2022-03-01T14:58:17.556" v="130" actId="14100"/>
          <ac:picMkLst>
            <pc:docMk/>
            <pc:sldMk cId="2344452419" sldId="4435"/>
            <ac:picMk id="8" creationId="{6DB545DC-DEA4-4A34-B799-7118E401A20F}"/>
          </ac:picMkLst>
        </pc:picChg>
        <pc:picChg chg="del">
          <ac:chgData name="Michael Streit" userId="89178763-d23d-4874-adf1-88dea75c959d" providerId="ADAL" clId="{0F35B2D4-55F4-48BA-B194-7CFF010C359F}" dt="2022-03-01T14:49:40.796" v="15" actId="478"/>
          <ac:picMkLst>
            <pc:docMk/>
            <pc:sldMk cId="2344452419" sldId="4435"/>
            <ac:picMk id="15" creationId="{2A6F0BB4-E393-4374-B919-5CF24B1AABE2}"/>
          </ac:picMkLst>
        </pc:picChg>
        <pc:picChg chg="add mod">
          <ac:chgData name="Michael Streit" userId="89178763-d23d-4874-adf1-88dea75c959d" providerId="ADAL" clId="{0F35B2D4-55F4-48BA-B194-7CFF010C359F}" dt="2022-03-01T14:55:47.855" v="40" actId="14100"/>
          <ac:picMkLst>
            <pc:docMk/>
            <pc:sldMk cId="2344452419" sldId="4435"/>
            <ac:picMk id="17" creationId="{C2C874CE-BF1C-40A4-A29E-FAA562C9E5CB}"/>
          </ac:picMkLst>
        </pc:picChg>
        <pc:picChg chg="add del mod">
          <ac:chgData name="Michael Streit" userId="89178763-d23d-4874-adf1-88dea75c959d" providerId="ADAL" clId="{0F35B2D4-55F4-48BA-B194-7CFF010C359F}" dt="2022-03-01T14:56:39.557" v="42" actId="478"/>
          <ac:picMkLst>
            <pc:docMk/>
            <pc:sldMk cId="2344452419" sldId="4435"/>
            <ac:picMk id="20" creationId="{5C83EA14-4315-4A7E-BA67-2D134BF31763}"/>
          </ac:picMkLst>
        </pc:picChg>
        <pc:picChg chg="add del mod">
          <ac:chgData name="Michael Streit" userId="89178763-d23d-4874-adf1-88dea75c959d" providerId="ADAL" clId="{0F35B2D4-55F4-48BA-B194-7CFF010C359F}" dt="2022-03-01T14:54:32.509" v="31" actId="478"/>
          <ac:picMkLst>
            <pc:docMk/>
            <pc:sldMk cId="2344452419" sldId="4435"/>
            <ac:picMk id="1026" creationId="{420F7585-6CD9-40EA-9D9D-19005057D969}"/>
          </ac:picMkLst>
        </pc:picChg>
      </pc:sldChg>
      <pc:sldChg chg="addSp delSp modSp new mod">
        <pc:chgData name="Michael Streit" userId="89178763-d23d-4874-adf1-88dea75c959d" providerId="ADAL" clId="{0F35B2D4-55F4-48BA-B194-7CFF010C359F}" dt="2022-03-02T13:51:55.192" v="3568" actId="20577"/>
        <pc:sldMkLst>
          <pc:docMk/>
          <pc:sldMk cId="3891782144" sldId="4436"/>
        </pc:sldMkLst>
        <pc:spChg chg="add mod">
          <ac:chgData name="Michael Streit" userId="89178763-d23d-4874-adf1-88dea75c959d" providerId="ADAL" clId="{0F35B2D4-55F4-48BA-B194-7CFF010C359F}" dt="2022-03-02T13:51:55.192" v="3568" actId="20577"/>
          <ac:spMkLst>
            <pc:docMk/>
            <pc:sldMk cId="3891782144" sldId="4436"/>
            <ac:spMk id="2" creationId="{2D5C129D-274F-4C08-8E64-F94998BC0905}"/>
          </ac:spMkLst>
        </pc:spChg>
        <pc:spChg chg="add del">
          <ac:chgData name="Michael Streit" userId="89178763-d23d-4874-adf1-88dea75c959d" providerId="ADAL" clId="{0F35B2D4-55F4-48BA-B194-7CFF010C359F}" dt="2022-03-01T15:45:34.061" v="652" actId="478"/>
          <ac:spMkLst>
            <pc:docMk/>
            <pc:sldMk cId="3891782144" sldId="4436"/>
            <ac:spMk id="4" creationId="{5E77C855-1C6A-4A15-9BC6-12151BB3B770}"/>
          </ac:spMkLst>
        </pc:spChg>
      </pc:sldChg>
      <pc:sldChg chg="new del">
        <pc:chgData name="Michael Streit" userId="89178763-d23d-4874-adf1-88dea75c959d" providerId="ADAL" clId="{0F35B2D4-55F4-48BA-B194-7CFF010C359F}" dt="2022-03-01T17:36:45.511" v="838" actId="47"/>
        <pc:sldMkLst>
          <pc:docMk/>
          <pc:sldMk cId="1691577268" sldId="4437"/>
        </pc:sldMkLst>
      </pc:sldChg>
      <pc:sldChg chg="addSp delSp modSp add mod">
        <pc:chgData name="Michael Streit" userId="89178763-d23d-4874-adf1-88dea75c959d" providerId="ADAL" clId="{0F35B2D4-55F4-48BA-B194-7CFF010C359F}" dt="2022-03-03T15:15:43.868" v="4028" actId="20577"/>
        <pc:sldMkLst>
          <pc:docMk/>
          <pc:sldMk cId="1228874642" sldId="4560"/>
        </pc:sldMkLst>
        <pc:spChg chg="mod">
          <ac:chgData name="Michael Streit" userId="89178763-d23d-4874-adf1-88dea75c959d" providerId="ADAL" clId="{0F35B2D4-55F4-48BA-B194-7CFF010C359F}" dt="2022-03-03T15:15:43.868" v="4028" actId="20577"/>
          <ac:spMkLst>
            <pc:docMk/>
            <pc:sldMk cId="1228874642" sldId="4560"/>
            <ac:spMk id="2" creationId="{F71E51A5-1037-4BC5-B036-2AFE7FC916FA}"/>
          </ac:spMkLst>
        </pc:spChg>
        <pc:spChg chg="del">
          <ac:chgData name="Michael Streit" userId="89178763-d23d-4874-adf1-88dea75c959d" providerId="ADAL" clId="{0F35B2D4-55F4-48BA-B194-7CFF010C359F}" dt="2022-03-01T17:41:22.637" v="845" actId="478"/>
          <ac:spMkLst>
            <pc:docMk/>
            <pc:sldMk cId="1228874642" sldId="4560"/>
            <ac:spMk id="4" creationId="{E56BAB74-9057-3642-BAA8-1B8411AAECE9}"/>
          </ac:spMkLst>
        </pc:spChg>
        <pc:spChg chg="add del mod">
          <ac:chgData name="Michael Streit" userId="89178763-d23d-4874-adf1-88dea75c959d" providerId="ADAL" clId="{0F35B2D4-55F4-48BA-B194-7CFF010C359F}" dt="2022-03-03T15:09:58.298" v="3986"/>
          <ac:spMkLst>
            <pc:docMk/>
            <pc:sldMk cId="1228874642" sldId="4560"/>
            <ac:spMk id="7" creationId="{2F6750E4-CCBA-4858-B4FB-7412D5A36447}"/>
          </ac:spMkLst>
        </pc:spChg>
        <pc:spChg chg="mod">
          <ac:chgData name="Michael Streit" userId="89178763-d23d-4874-adf1-88dea75c959d" providerId="ADAL" clId="{0F35B2D4-55F4-48BA-B194-7CFF010C359F}" dt="2022-03-02T03:20:12.856" v="1410" actId="20577"/>
          <ac:spMkLst>
            <pc:docMk/>
            <pc:sldMk cId="1228874642" sldId="4560"/>
            <ac:spMk id="27" creationId="{93223C8A-EFBA-D24F-9479-BD7CEF666786}"/>
          </ac:spMkLst>
        </pc:spChg>
        <pc:graphicFrameChg chg="add del mod">
          <ac:chgData name="Michael Streit" userId="89178763-d23d-4874-adf1-88dea75c959d" providerId="ADAL" clId="{0F35B2D4-55F4-48BA-B194-7CFF010C359F}" dt="2022-03-03T15:12:06.233" v="3994" actId="478"/>
          <ac:graphicFrameMkLst>
            <pc:docMk/>
            <pc:sldMk cId="1228874642" sldId="4560"/>
            <ac:graphicFrameMk id="11" creationId="{0A5CC050-3955-406A-93F9-CDA26C407E8A}"/>
          </ac:graphicFrameMkLst>
        </pc:graphicFrameChg>
        <pc:picChg chg="del">
          <ac:chgData name="Michael Streit" userId="89178763-d23d-4874-adf1-88dea75c959d" providerId="ADAL" clId="{0F35B2D4-55F4-48BA-B194-7CFF010C359F}" dt="2022-03-01T17:40:10.672" v="840" actId="478"/>
          <ac:picMkLst>
            <pc:docMk/>
            <pc:sldMk cId="1228874642" sldId="4560"/>
            <ac:picMk id="5" creationId="{D4F16A6D-7F2B-844D-B5D5-8029202CDC8B}"/>
          </ac:picMkLst>
        </pc:picChg>
        <pc:picChg chg="add mod">
          <ac:chgData name="Michael Streit" userId="89178763-d23d-4874-adf1-88dea75c959d" providerId="ADAL" clId="{0F35B2D4-55F4-48BA-B194-7CFF010C359F}" dt="2022-03-03T15:12:19.968" v="3998" actId="1076"/>
          <ac:picMkLst>
            <pc:docMk/>
            <pc:sldMk cId="1228874642" sldId="4560"/>
            <ac:picMk id="6" creationId="{7B020A5F-2F63-425C-B63F-E4777B5D8907}"/>
          </ac:picMkLst>
        </pc:picChg>
      </pc:sldChg>
      <pc:sldChg chg="addSp delSp modSp add mod">
        <pc:chgData name="Michael Streit" userId="89178763-d23d-4874-adf1-88dea75c959d" providerId="ADAL" clId="{0F35B2D4-55F4-48BA-B194-7CFF010C359F}" dt="2022-03-03T15:17:05.249" v="4044" actId="1076"/>
        <pc:sldMkLst>
          <pc:docMk/>
          <pc:sldMk cId="2702676317" sldId="4562"/>
        </pc:sldMkLst>
        <pc:spChg chg="mod">
          <ac:chgData name="Michael Streit" userId="89178763-d23d-4874-adf1-88dea75c959d" providerId="ADAL" clId="{0F35B2D4-55F4-48BA-B194-7CFF010C359F}" dt="2022-03-03T15:17:05.249" v="4044" actId="1076"/>
          <ac:spMkLst>
            <pc:docMk/>
            <pc:sldMk cId="2702676317" sldId="4562"/>
            <ac:spMk id="2" creationId="{F71E51A5-1037-4BC5-B036-2AFE7FC916FA}"/>
          </ac:spMkLst>
        </pc:spChg>
        <pc:spChg chg="del mod">
          <ac:chgData name="Michael Streit" userId="89178763-d23d-4874-adf1-88dea75c959d" providerId="ADAL" clId="{0F35B2D4-55F4-48BA-B194-7CFF010C359F}" dt="2022-03-02T03:28:58.167" v="1477" actId="478"/>
          <ac:spMkLst>
            <pc:docMk/>
            <pc:sldMk cId="2702676317" sldId="4562"/>
            <ac:spMk id="7" creationId="{2F613D5E-3A01-47B8-ABAA-6A3EF9C3B9EE}"/>
          </ac:spMkLst>
        </pc:spChg>
        <pc:spChg chg="del">
          <ac:chgData name="Michael Streit" userId="89178763-d23d-4874-adf1-88dea75c959d" providerId="ADAL" clId="{0F35B2D4-55F4-48BA-B194-7CFF010C359F}" dt="2022-03-01T17:54:52.220" v="860" actId="478"/>
          <ac:spMkLst>
            <pc:docMk/>
            <pc:sldMk cId="2702676317" sldId="4562"/>
            <ac:spMk id="8" creationId="{F0F6F3B4-D846-3D44-AE57-7DDA00A4E441}"/>
          </ac:spMkLst>
        </pc:spChg>
        <pc:spChg chg="mod ord">
          <ac:chgData name="Michael Streit" userId="89178763-d23d-4874-adf1-88dea75c959d" providerId="ADAL" clId="{0F35B2D4-55F4-48BA-B194-7CFF010C359F}" dt="2022-03-02T03:29:14.130" v="1479" actId="14100"/>
          <ac:spMkLst>
            <pc:docMk/>
            <pc:sldMk cId="2702676317" sldId="4562"/>
            <ac:spMk id="27" creationId="{93223C8A-EFBA-D24F-9479-BD7CEF666786}"/>
          </ac:spMkLst>
        </pc:spChg>
        <pc:picChg chg="add mod ord">
          <ac:chgData name="Michael Streit" userId="89178763-d23d-4874-adf1-88dea75c959d" providerId="ADAL" clId="{0F35B2D4-55F4-48BA-B194-7CFF010C359F}" dt="2022-03-02T03:29:25.415" v="1481" actId="1076"/>
          <ac:picMkLst>
            <pc:docMk/>
            <pc:sldMk cId="2702676317" sldId="4562"/>
            <ac:picMk id="4" creationId="{8F35EDE7-61B7-4765-AFB8-5E505FA019E0}"/>
          </ac:picMkLst>
        </pc:picChg>
        <pc:picChg chg="del">
          <ac:chgData name="Michael Streit" userId="89178763-d23d-4874-adf1-88dea75c959d" providerId="ADAL" clId="{0F35B2D4-55F4-48BA-B194-7CFF010C359F}" dt="2022-03-01T17:54:45.478" v="859" actId="478"/>
          <ac:picMkLst>
            <pc:docMk/>
            <pc:sldMk cId="2702676317" sldId="4562"/>
            <ac:picMk id="6" creationId="{E2FF3215-7E69-4C41-8073-249BC47C58F3}"/>
          </ac:picMkLst>
        </pc:picChg>
      </pc:sldChg>
      <pc:sldChg chg="addSp delSp modSp add del mod">
        <pc:chgData name="Michael Streit" userId="89178763-d23d-4874-adf1-88dea75c959d" providerId="ADAL" clId="{0F35B2D4-55F4-48BA-B194-7CFF010C359F}" dt="2022-03-03T13:24:39.804" v="3595" actId="47"/>
        <pc:sldMkLst>
          <pc:docMk/>
          <pc:sldMk cId="4146369716" sldId="4569"/>
        </pc:sldMkLst>
        <pc:spChg chg="mod">
          <ac:chgData name="Michael Streit" userId="89178763-d23d-4874-adf1-88dea75c959d" providerId="ADAL" clId="{0F35B2D4-55F4-48BA-B194-7CFF010C359F}" dt="2022-03-02T03:56:26.832" v="1640" actId="1076"/>
          <ac:spMkLst>
            <pc:docMk/>
            <pc:sldMk cId="4146369716" sldId="4569"/>
            <ac:spMk id="5" creationId="{565AD68A-87A6-CF45-BAED-5674B5E2F13B}"/>
          </ac:spMkLst>
        </pc:spChg>
        <pc:picChg chg="add del mod">
          <ac:chgData name="Michael Streit" userId="89178763-d23d-4874-adf1-88dea75c959d" providerId="ADAL" clId="{0F35B2D4-55F4-48BA-B194-7CFF010C359F}" dt="2022-03-01T17:45:55.004" v="852" actId="478"/>
          <ac:picMkLst>
            <pc:docMk/>
            <pc:sldMk cId="4146369716" sldId="4569"/>
            <ac:picMk id="4" creationId="{61369177-DC73-454E-A4EE-47B5465FBD5C}"/>
          </ac:picMkLst>
        </pc:picChg>
        <pc:picChg chg="del">
          <ac:chgData name="Michael Streit" userId="89178763-d23d-4874-adf1-88dea75c959d" providerId="ADAL" clId="{0F35B2D4-55F4-48BA-B194-7CFF010C359F}" dt="2022-03-01T17:44:39.340" v="847" actId="478"/>
          <ac:picMkLst>
            <pc:docMk/>
            <pc:sldMk cId="4146369716" sldId="4569"/>
            <ac:picMk id="6" creationId="{10151898-2E3F-4385-AA55-793FC83F49DE}"/>
          </ac:picMkLst>
        </pc:picChg>
        <pc:picChg chg="add mod">
          <ac:chgData name="Michael Streit" userId="89178763-d23d-4874-adf1-88dea75c959d" providerId="ADAL" clId="{0F35B2D4-55F4-48BA-B194-7CFF010C359F}" dt="2022-03-01T17:46:37.350" v="856" actId="1076"/>
          <ac:picMkLst>
            <pc:docMk/>
            <pc:sldMk cId="4146369716" sldId="4569"/>
            <ac:picMk id="8" creationId="{3E34352C-CF5A-42A3-A8CF-E4BCCB3472DD}"/>
          </ac:picMkLst>
        </pc:picChg>
      </pc:sldChg>
      <pc:sldChg chg="delSp modSp add mod ord">
        <pc:chgData name="Michael Streit" userId="89178763-d23d-4874-adf1-88dea75c959d" providerId="ADAL" clId="{0F35B2D4-55F4-48BA-B194-7CFF010C359F}" dt="2022-03-03T16:49:22.435" v="4318"/>
        <pc:sldMkLst>
          <pc:docMk/>
          <pc:sldMk cId="3022046009" sldId="4578"/>
        </pc:sldMkLst>
        <pc:spChg chg="mod">
          <ac:chgData name="Michael Streit" userId="89178763-d23d-4874-adf1-88dea75c959d" providerId="ADAL" clId="{0F35B2D4-55F4-48BA-B194-7CFF010C359F}" dt="2022-03-03T16:11:16.593" v="4127" actId="20577"/>
          <ac:spMkLst>
            <pc:docMk/>
            <pc:sldMk cId="3022046009" sldId="4578"/>
            <ac:spMk id="2" creationId="{F71E51A5-1037-4BC5-B036-2AFE7FC916FA}"/>
          </ac:spMkLst>
        </pc:spChg>
        <pc:spChg chg="del">
          <ac:chgData name="Michael Streit" userId="89178763-d23d-4874-adf1-88dea75c959d" providerId="ADAL" clId="{0F35B2D4-55F4-48BA-B194-7CFF010C359F}" dt="2022-03-02T03:54:18.617" v="1605" actId="478"/>
          <ac:spMkLst>
            <pc:docMk/>
            <pc:sldMk cId="3022046009" sldId="4578"/>
            <ac:spMk id="9" creationId="{604F22AB-A058-5E4F-8F39-4F76D6276D76}"/>
          </ac:spMkLst>
        </pc:spChg>
        <pc:spChg chg="mod">
          <ac:chgData name="Michael Streit" userId="89178763-d23d-4874-adf1-88dea75c959d" providerId="ADAL" clId="{0F35B2D4-55F4-48BA-B194-7CFF010C359F}" dt="2022-03-02T13:52:36.087" v="3571" actId="1076"/>
          <ac:spMkLst>
            <pc:docMk/>
            <pc:sldMk cId="3022046009" sldId="4578"/>
            <ac:spMk id="20" creationId="{4896DE12-74D8-0E4A-89BD-6F9EE539D48B}"/>
          </ac:spMkLst>
        </pc:spChg>
        <pc:spChg chg="mod">
          <ac:chgData name="Michael Streit" userId="89178763-d23d-4874-adf1-88dea75c959d" providerId="ADAL" clId="{0F35B2D4-55F4-48BA-B194-7CFF010C359F}" dt="2022-03-02T13:52:30.116" v="3570" actId="1076"/>
          <ac:spMkLst>
            <pc:docMk/>
            <pc:sldMk cId="3022046009" sldId="4578"/>
            <ac:spMk id="21" creationId="{DFDC73CF-25D3-B349-A04E-5EAFDFA98FCE}"/>
          </ac:spMkLst>
        </pc:spChg>
        <pc:picChg chg="mod ord">
          <ac:chgData name="Michael Streit" userId="89178763-d23d-4874-adf1-88dea75c959d" providerId="ADAL" clId="{0F35B2D4-55F4-48BA-B194-7CFF010C359F}" dt="2022-03-03T15:25:21.696" v="4077" actId="1076"/>
          <ac:picMkLst>
            <pc:docMk/>
            <pc:sldMk cId="3022046009" sldId="4578"/>
            <ac:picMk id="23" creationId="{B2F88EFF-E82D-824A-B7ED-01AC46612765}"/>
          </ac:picMkLst>
        </pc:picChg>
        <pc:picChg chg="mod">
          <ac:chgData name="Michael Streit" userId="89178763-d23d-4874-adf1-88dea75c959d" providerId="ADAL" clId="{0F35B2D4-55F4-48BA-B194-7CFF010C359F}" dt="2022-03-03T15:23:54.680" v="4070" actId="1076"/>
          <ac:picMkLst>
            <pc:docMk/>
            <pc:sldMk cId="3022046009" sldId="4578"/>
            <ac:picMk id="25" creationId="{5A61A738-F399-1E44-B5B9-823DF4A55C32}"/>
          </ac:picMkLst>
        </pc:picChg>
      </pc:sldChg>
      <pc:sldChg chg="addSp delSp modSp add mod">
        <pc:chgData name="Michael Streit" userId="89178763-d23d-4874-adf1-88dea75c959d" providerId="ADAL" clId="{0F35B2D4-55F4-48BA-B194-7CFF010C359F}" dt="2022-03-03T15:17:22.750" v="4045"/>
        <pc:sldMkLst>
          <pc:docMk/>
          <pc:sldMk cId="1564769014" sldId="4579"/>
        </pc:sldMkLst>
        <pc:spChg chg="mod">
          <ac:chgData name="Michael Streit" userId="89178763-d23d-4874-adf1-88dea75c959d" providerId="ADAL" clId="{0F35B2D4-55F4-48BA-B194-7CFF010C359F}" dt="2022-03-03T15:17:22.750" v="4045"/>
          <ac:spMkLst>
            <pc:docMk/>
            <pc:sldMk cId="1564769014" sldId="4579"/>
            <ac:spMk id="2" creationId="{F71E51A5-1037-4BC5-B036-2AFE7FC916FA}"/>
          </ac:spMkLst>
        </pc:spChg>
        <pc:spChg chg="del mod">
          <ac:chgData name="Michael Streit" userId="89178763-d23d-4874-adf1-88dea75c959d" providerId="ADAL" clId="{0F35B2D4-55F4-48BA-B194-7CFF010C359F}" dt="2022-03-02T03:29:44.456" v="1484" actId="478"/>
          <ac:spMkLst>
            <pc:docMk/>
            <pc:sldMk cId="1564769014" sldId="4579"/>
            <ac:spMk id="7" creationId="{2F613D5E-3A01-47B8-ABAA-6A3EF9C3B9EE}"/>
          </ac:spMkLst>
        </pc:spChg>
        <pc:spChg chg="mod">
          <ac:chgData name="Michael Streit" userId="89178763-d23d-4874-adf1-88dea75c959d" providerId="ADAL" clId="{0F35B2D4-55F4-48BA-B194-7CFF010C359F}" dt="2022-03-02T03:26:12.168" v="1458" actId="20577"/>
          <ac:spMkLst>
            <pc:docMk/>
            <pc:sldMk cId="1564769014" sldId="4579"/>
            <ac:spMk id="27" creationId="{93223C8A-EFBA-D24F-9479-BD7CEF666786}"/>
          </ac:spMkLst>
        </pc:spChg>
        <pc:picChg chg="del">
          <ac:chgData name="Michael Streit" userId="89178763-d23d-4874-adf1-88dea75c959d" providerId="ADAL" clId="{0F35B2D4-55F4-48BA-B194-7CFF010C359F}" dt="2022-03-01T17:59:35.054" v="969" actId="478"/>
          <ac:picMkLst>
            <pc:docMk/>
            <pc:sldMk cId="1564769014" sldId="4579"/>
            <ac:picMk id="4" creationId="{8F35EDE7-61B7-4765-AFB8-5E505FA019E0}"/>
          </ac:picMkLst>
        </pc:picChg>
        <pc:picChg chg="add mod">
          <ac:chgData name="Michael Streit" userId="89178763-d23d-4874-adf1-88dea75c959d" providerId="ADAL" clId="{0F35B2D4-55F4-48BA-B194-7CFF010C359F}" dt="2022-03-02T03:29:39.766" v="1483" actId="14100"/>
          <ac:picMkLst>
            <pc:docMk/>
            <pc:sldMk cId="1564769014" sldId="4579"/>
            <ac:picMk id="5" creationId="{E367E2B5-5CCA-4C99-8D1A-557641DF4109}"/>
          </ac:picMkLst>
        </pc:picChg>
      </pc:sldChg>
      <pc:sldChg chg="addSp delSp modSp add mod">
        <pc:chgData name="Michael Streit" userId="89178763-d23d-4874-adf1-88dea75c959d" providerId="ADAL" clId="{0F35B2D4-55F4-48BA-B194-7CFF010C359F}" dt="2022-03-02T03:52:25.694" v="1594" actId="1076"/>
        <pc:sldMkLst>
          <pc:docMk/>
          <pc:sldMk cId="3541658540" sldId="4580"/>
        </pc:sldMkLst>
        <pc:spChg chg="mod">
          <ac:chgData name="Michael Streit" userId="89178763-d23d-4874-adf1-88dea75c959d" providerId="ADAL" clId="{0F35B2D4-55F4-48BA-B194-7CFF010C359F}" dt="2022-03-02T03:47:27.795" v="1582" actId="20577"/>
          <ac:spMkLst>
            <pc:docMk/>
            <pc:sldMk cId="3541658540" sldId="4580"/>
            <ac:spMk id="2" creationId="{F71E51A5-1037-4BC5-B036-2AFE7FC916FA}"/>
          </ac:spMkLst>
        </pc:spChg>
        <pc:spChg chg="del">
          <ac:chgData name="Michael Streit" userId="89178763-d23d-4874-adf1-88dea75c959d" providerId="ADAL" clId="{0F35B2D4-55F4-48BA-B194-7CFF010C359F}" dt="2022-03-02T03:31:26.218" v="1502" actId="478"/>
          <ac:spMkLst>
            <pc:docMk/>
            <pc:sldMk cId="3541658540" sldId="4580"/>
            <ac:spMk id="9" creationId="{604F22AB-A058-5E4F-8F39-4F76D6276D76}"/>
          </ac:spMkLst>
        </pc:spChg>
        <pc:spChg chg="del">
          <ac:chgData name="Michael Streit" userId="89178763-d23d-4874-adf1-88dea75c959d" providerId="ADAL" clId="{0F35B2D4-55F4-48BA-B194-7CFF010C359F}" dt="2022-03-02T03:30:48.094" v="1492" actId="478"/>
          <ac:spMkLst>
            <pc:docMk/>
            <pc:sldMk cId="3541658540" sldId="4580"/>
            <ac:spMk id="11" creationId="{604BA396-0D5A-CF4E-94EC-E14D14503341}"/>
          </ac:spMkLst>
        </pc:spChg>
        <pc:spChg chg="del">
          <ac:chgData name="Michael Streit" userId="89178763-d23d-4874-adf1-88dea75c959d" providerId="ADAL" clId="{0F35B2D4-55F4-48BA-B194-7CFF010C359F}" dt="2022-03-02T03:30:56.586" v="1494" actId="478"/>
          <ac:spMkLst>
            <pc:docMk/>
            <pc:sldMk cId="3541658540" sldId="4580"/>
            <ac:spMk id="20" creationId="{4896DE12-74D8-0E4A-89BD-6F9EE539D48B}"/>
          </ac:spMkLst>
        </pc:spChg>
        <pc:spChg chg="del">
          <ac:chgData name="Michael Streit" userId="89178763-d23d-4874-adf1-88dea75c959d" providerId="ADAL" clId="{0F35B2D4-55F4-48BA-B194-7CFF010C359F}" dt="2022-03-02T03:30:51.838" v="1493" actId="478"/>
          <ac:spMkLst>
            <pc:docMk/>
            <pc:sldMk cId="3541658540" sldId="4580"/>
            <ac:spMk id="21" creationId="{DFDC73CF-25D3-B349-A04E-5EAFDFA98FCE}"/>
          </ac:spMkLst>
        </pc:spChg>
        <pc:graphicFrameChg chg="add del mod modGraphic">
          <ac:chgData name="Michael Streit" userId="89178763-d23d-4874-adf1-88dea75c959d" providerId="ADAL" clId="{0F35B2D4-55F4-48BA-B194-7CFF010C359F}" dt="2022-03-02T03:30:38.132" v="1489" actId="478"/>
          <ac:graphicFrameMkLst>
            <pc:docMk/>
            <pc:sldMk cId="3541658540" sldId="4580"/>
            <ac:graphicFrameMk id="4" creationId="{F0C450B3-A075-451D-A436-840DFFF4237B}"/>
          </ac:graphicFrameMkLst>
        </pc:graphicFrameChg>
        <pc:picChg chg="add del mod">
          <ac:chgData name="Michael Streit" userId="89178763-d23d-4874-adf1-88dea75c959d" providerId="ADAL" clId="{0F35B2D4-55F4-48BA-B194-7CFF010C359F}" dt="2022-03-02T03:41:10.154" v="1564" actId="478"/>
          <ac:picMkLst>
            <pc:docMk/>
            <pc:sldMk cId="3541658540" sldId="4580"/>
            <ac:picMk id="6" creationId="{79A23786-35D7-4823-8393-0129DCE37E3C}"/>
          </ac:picMkLst>
        </pc:picChg>
        <pc:picChg chg="add mod ord">
          <ac:chgData name="Michael Streit" userId="89178763-d23d-4874-adf1-88dea75c959d" providerId="ADAL" clId="{0F35B2D4-55F4-48BA-B194-7CFF010C359F}" dt="2022-03-02T03:52:25.694" v="1594" actId="1076"/>
          <ac:picMkLst>
            <pc:docMk/>
            <pc:sldMk cId="3541658540" sldId="4580"/>
            <ac:picMk id="8" creationId="{76C1AAA0-9358-48AE-BE5F-C0EFAB2D1237}"/>
          </ac:picMkLst>
        </pc:picChg>
        <pc:picChg chg="del">
          <ac:chgData name="Michael Streit" userId="89178763-d23d-4874-adf1-88dea75c959d" providerId="ADAL" clId="{0F35B2D4-55F4-48BA-B194-7CFF010C359F}" dt="2022-03-02T03:30:43.141" v="1491" actId="478"/>
          <ac:picMkLst>
            <pc:docMk/>
            <pc:sldMk cId="3541658540" sldId="4580"/>
            <ac:picMk id="23" creationId="{B2F88EFF-E82D-824A-B7ED-01AC46612765}"/>
          </ac:picMkLst>
        </pc:picChg>
        <pc:picChg chg="del">
          <ac:chgData name="Michael Streit" userId="89178763-d23d-4874-adf1-88dea75c959d" providerId="ADAL" clId="{0F35B2D4-55F4-48BA-B194-7CFF010C359F}" dt="2022-03-02T03:30:41.039" v="1490" actId="478"/>
          <ac:picMkLst>
            <pc:docMk/>
            <pc:sldMk cId="3541658540" sldId="4580"/>
            <ac:picMk id="25" creationId="{5A61A738-F399-1E44-B5B9-823DF4A55C32}"/>
          </ac:picMkLst>
        </pc:picChg>
      </pc:sldChg>
      <pc:sldChg chg="modSp add mod">
        <pc:chgData name="Michael Streit" userId="89178763-d23d-4874-adf1-88dea75c959d" providerId="ADAL" clId="{0F35B2D4-55F4-48BA-B194-7CFF010C359F}" dt="2022-03-02T03:47:35.874" v="1588" actId="20577"/>
        <pc:sldMkLst>
          <pc:docMk/>
          <pc:sldMk cId="3039969852" sldId="4581"/>
        </pc:sldMkLst>
        <pc:spChg chg="mod">
          <ac:chgData name="Michael Streit" userId="89178763-d23d-4874-adf1-88dea75c959d" providerId="ADAL" clId="{0F35B2D4-55F4-48BA-B194-7CFF010C359F}" dt="2022-03-02T03:47:35.874" v="1588" actId="20577"/>
          <ac:spMkLst>
            <pc:docMk/>
            <pc:sldMk cId="3039969852" sldId="4581"/>
            <ac:spMk id="2" creationId="{F71E51A5-1037-4BC5-B036-2AFE7FC916FA}"/>
          </ac:spMkLst>
        </pc:spChg>
      </pc:sldChg>
      <pc:sldChg chg="addSp delSp modSp add mod setBg setClrOvrMap">
        <pc:chgData name="Michael Streit" userId="89178763-d23d-4874-adf1-88dea75c959d" providerId="ADAL" clId="{0F35B2D4-55F4-48BA-B194-7CFF010C359F}" dt="2022-03-03T16:52:18.627" v="4355" actId="20577"/>
        <pc:sldMkLst>
          <pc:docMk/>
          <pc:sldMk cId="3310691391" sldId="4582"/>
        </pc:sldMkLst>
        <pc:spChg chg="mod">
          <ac:chgData name="Michael Streit" userId="89178763-d23d-4874-adf1-88dea75c959d" providerId="ADAL" clId="{0F35B2D4-55F4-48BA-B194-7CFF010C359F}" dt="2022-03-02T04:31:13.705" v="2049" actId="1076"/>
          <ac:spMkLst>
            <pc:docMk/>
            <pc:sldMk cId="3310691391" sldId="4582"/>
            <ac:spMk id="2" creationId="{F71E51A5-1037-4BC5-B036-2AFE7FC916FA}"/>
          </ac:spMkLst>
        </pc:spChg>
        <pc:spChg chg="add mod ord">
          <ac:chgData name="Michael Streit" userId="89178763-d23d-4874-adf1-88dea75c959d" providerId="ADAL" clId="{0F35B2D4-55F4-48BA-B194-7CFF010C359F}" dt="2022-03-03T16:52:18.627" v="4355" actId="20577"/>
          <ac:spMkLst>
            <pc:docMk/>
            <pc:sldMk cId="3310691391" sldId="4582"/>
            <ac:spMk id="3" creationId="{C730DC5E-8C78-48A4-964A-ED4718749876}"/>
          </ac:spMkLst>
        </pc:spChg>
        <pc:spChg chg="add del">
          <ac:chgData name="Michael Streit" userId="89178763-d23d-4874-adf1-88dea75c959d" providerId="ADAL" clId="{0F35B2D4-55F4-48BA-B194-7CFF010C359F}" dt="2022-03-02T04:29:08.067" v="2029" actId="26606"/>
          <ac:spMkLst>
            <pc:docMk/>
            <pc:sldMk cId="3310691391" sldId="4582"/>
            <ac:spMk id="12" creationId="{73AD41DB-DF9F-49BC-85AE-6AB1840AD517}"/>
          </ac:spMkLst>
        </pc:spChg>
        <pc:spChg chg="add del">
          <ac:chgData name="Michael Streit" userId="89178763-d23d-4874-adf1-88dea75c959d" providerId="ADAL" clId="{0F35B2D4-55F4-48BA-B194-7CFF010C359F}" dt="2022-03-02T04:28:28.720" v="2017" actId="26606"/>
          <ac:spMkLst>
            <pc:docMk/>
            <pc:sldMk cId="3310691391" sldId="4582"/>
            <ac:spMk id="15" creationId="{2B97F24A-32CE-4C1C-A50D-3016B394DCFB}"/>
          </ac:spMkLst>
        </pc:spChg>
        <pc:spChg chg="add del">
          <ac:chgData name="Michael Streit" userId="89178763-d23d-4874-adf1-88dea75c959d" providerId="ADAL" clId="{0F35B2D4-55F4-48BA-B194-7CFF010C359F}" dt="2022-03-02T04:28:28.720" v="2017" actId="26606"/>
          <ac:spMkLst>
            <pc:docMk/>
            <pc:sldMk cId="3310691391" sldId="4582"/>
            <ac:spMk id="17" creationId="{CD8B4F24-440B-49E9-B85D-733523DC064B}"/>
          </ac:spMkLst>
        </pc:spChg>
        <pc:spChg chg="add del">
          <ac:chgData name="Michael Streit" userId="89178763-d23d-4874-adf1-88dea75c959d" providerId="ADAL" clId="{0F35B2D4-55F4-48BA-B194-7CFF010C359F}" dt="2022-03-02T04:29:19.144" v="2031" actId="26606"/>
          <ac:spMkLst>
            <pc:docMk/>
            <pc:sldMk cId="3310691391" sldId="4582"/>
            <ac:spMk id="22" creationId="{2B97F24A-32CE-4C1C-A50D-3016B394DCFB}"/>
          </ac:spMkLst>
        </pc:spChg>
        <pc:spChg chg="add del">
          <ac:chgData name="Michael Streit" userId="89178763-d23d-4874-adf1-88dea75c959d" providerId="ADAL" clId="{0F35B2D4-55F4-48BA-B194-7CFF010C359F}" dt="2022-03-02T04:29:19.144" v="2031" actId="26606"/>
          <ac:spMkLst>
            <pc:docMk/>
            <pc:sldMk cId="3310691391" sldId="4582"/>
            <ac:spMk id="23" creationId="{CD8B4F24-440B-49E9-B85D-733523DC064B}"/>
          </ac:spMkLst>
        </pc:spChg>
        <pc:spChg chg="add">
          <ac:chgData name="Michael Streit" userId="89178763-d23d-4874-adf1-88dea75c959d" providerId="ADAL" clId="{0F35B2D4-55F4-48BA-B194-7CFF010C359F}" dt="2022-03-02T04:29:19.175" v="2032" actId="26606"/>
          <ac:spMkLst>
            <pc:docMk/>
            <pc:sldMk cId="3310691391" sldId="4582"/>
            <ac:spMk id="25" creationId="{2B566528-1B12-4246-9431-5C2D7D081168}"/>
          </ac:spMkLst>
        </pc:spChg>
        <pc:spChg chg="add del">
          <ac:chgData name="Michael Streit" userId="89178763-d23d-4874-adf1-88dea75c959d" providerId="ADAL" clId="{0F35B2D4-55F4-48BA-B194-7CFF010C359F}" dt="2022-03-02T04:28:33.412" v="2020" actId="26606"/>
          <ac:spMkLst>
            <pc:docMk/>
            <pc:sldMk cId="3310691391" sldId="4582"/>
            <ac:spMk id="37" creationId="{A3BAF07C-C39E-42EB-BB22-8D46691D9735}"/>
          </ac:spMkLst>
        </pc:spChg>
        <pc:spChg chg="add del">
          <ac:chgData name="Michael Streit" userId="89178763-d23d-4874-adf1-88dea75c959d" providerId="ADAL" clId="{0F35B2D4-55F4-48BA-B194-7CFF010C359F}" dt="2022-03-02T04:28:33.412" v="2020" actId="26606"/>
          <ac:spMkLst>
            <pc:docMk/>
            <pc:sldMk cId="3310691391" sldId="4582"/>
            <ac:spMk id="38" creationId="{44C110BA-81E8-4247-853A-5F2B93E92E46}"/>
          </ac:spMkLst>
        </pc:spChg>
        <pc:spChg chg="add del">
          <ac:chgData name="Michael Streit" userId="89178763-d23d-4874-adf1-88dea75c959d" providerId="ADAL" clId="{0F35B2D4-55F4-48BA-B194-7CFF010C359F}" dt="2022-03-02T04:28:41.911" v="2022" actId="26606"/>
          <ac:spMkLst>
            <pc:docMk/>
            <pc:sldMk cId="3310691391" sldId="4582"/>
            <ac:spMk id="41" creationId="{2B566528-1B12-4246-9431-5C2D7D081168}"/>
          </ac:spMkLst>
        </pc:spChg>
        <pc:spChg chg="add del">
          <ac:chgData name="Michael Streit" userId="89178763-d23d-4874-adf1-88dea75c959d" providerId="ADAL" clId="{0F35B2D4-55F4-48BA-B194-7CFF010C359F}" dt="2022-03-02T04:28:48.175" v="2024" actId="26606"/>
          <ac:spMkLst>
            <pc:docMk/>
            <pc:sldMk cId="3310691391" sldId="4582"/>
            <ac:spMk id="44" creationId="{5E39A796-BE83-48B1-B33F-35C4A32AAB57}"/>
          </ac:spMkLst>
        </pc:spChg>
        <pc:spChg chg="add del">
          <ac:chgData name="Michael Streit" userId="89178763-d23d-4874-adf1-88dea75c959d" providerId="ADAL" clId="{0F35B2D4-55F4-48BA-B194-7CFF010C359F}" dt="2022-03-02T04:28:48.175" v="2024" actId="26606"/>
          <ac:spMkLst>
            <pc:docMk/>
            <pc:sldMk cId="3310691391" sldId="4582"/>
            <ac:spMk id="45" creationId="{72F84B47-E267-4194-8194-831DB7B5547F}"/>
          </ac:spMkLst>
        </pc:spChg>
        <pc:grpChg chg="add del">
          <ac:chgData name="Michael Streit" userId="89178763-d23d-4874-adf1-88dea75c959d" providerId="ADAL" clId="{0F35B2D4-55F4-48BA-B194-7CFF010C359F}" dt="2022-03-02T04:29:08.067" v="2029" actId="26606"/>
          <ac:grpSpMkLst>
            <pc:docMk/>
            <pc:sldMk cId="3310691391" sldId="4582"/>
            <ac:grpSpMk id="13" creationId="{A4AE1828-51FD-4AD7-BCF6-9AF5C696CE5D}"/>
          </ac:grpSpMkLst>
        </pc:grpChg>
        <pc:grpChg chg="add del">
          <ac:chgData name="Michael Streit" userId="89178763-d23d-4874-adf1-88dea75c959d" providerId="ADAL" clId="{0F35B2D4-55F4-48BA-B194-7CFF010C359F}" dt="2022-03-02T04:28:41.911" v="2022" actId="26606"/>
          <ac:grpSpMkLst>
            <pc:docMk/>
            <pc:sldMk cId="3310691391" sldId="4582"/>
            <ac:grpSpMk id="21" creationId="{5995D10D-E9C9-47DB-AE7E-801FEF38F5C9}"/>
          </ac:grpSpMkLst>
        </pc:grpChg>
        <pc:grpChg chg="add">
          <ac:chgData name="Michael Streit" userId="89178763-d23d-4874-adf1-88dea75c959d" providerId="ADAL" clId="{0F35B2D4-55F4-48BA-B194-7CFF010C359F}" dt="2022-03-02T04:29:19.175" v="2032" actId="26606"/>
          <ac:grpSpMkLst>
            <pc:docMk/>
            <pc:sldMk cId="3310691391" sldId="4582"/>
            <ac:grpSpMk id="26" creationId="{828A5161-06F1-46CF-8AD7-844680A59E13}"/>
          </ac:grpSpMkLst>
        </pc:grpChg>
        <pc:grpChg chg="add">
          <ac:chgData name="Michael Streit" userId="89178763-d23d-4874-adf1-88dea75c959d" providerId="ADAL" clId="{0F35B2D4-55F4-48BA-B194-7CFF010C359F}" dt="2022-03-02T04:29:19.175" v="2032" actId="26606"/>
          <ac:grpSpMkLst>
            <pc:docMk/>
            <pc:sldMk cId="3310691391" sldId="4582"/>
            <ac:grpSpMk id="27" creationId="{5995D10D-E9C9-47DB-AE7E-801FEF38F5C9}"/>
          </ac:grpSpMkLst>
        </pc:grpChg>
        <pc:grpChg chg="add del">
          <ac:chgData name="Michael Streit" userId="89178763-d23d-4874-adf1-88dea75c959d" providerId="ADAL" clId="{0F35B2D4-55F4-48BA-B194-7CFF010C359F}" dt="2022-03-02T04:28:33.412" v="2020" actId="26606"/>
          <ac:grpSpMkLst>
            <pc:docMk/>
            <pc:sldMk cId="3310691391" sldId="4582"/>
            <ac:grpSpMk id="39" creationId="{D8E9CF54-0466-4261-9E62-0249E60E1886}"/>
          </ac:grpSpMkLst>
        </pc:grpChg>
        <pc:grpChg chg="add del">
          <ac:chgData name="Michael Streit" userId="89178763-d23d-4874-adf1-88dea75c959d" providerId="ADAL" clId="{0F35B2D4-55F4-48BA-B194-7CFF010C359F}" dt="2022-03-02T04:28:41.911" v="2022" actId="26606"/>
          <ac:grpSpMkLst>
            <pc:docMk/>
            <pc:sldMk cId="3310691391" sldId="4582"/>
            <ac:grpSpMk id="42" creationId="{828A5161-06F1-46CF-8AD7-844680A59E13}"/>
          </ac:grpSpMkLst>
        </pc:grpChg>
        <pc:picChg chg="add mod">
          <ac:chgData name="Michael Streit" userId="89178763-d23d-4874-adf1-88dea75c959d" providerId="ADAL" clId="{0F35B2D4-55F4-48BA-B194-7CFF010C359F}" dt="2022-03-02T04:39:36.150" v="2104" actId="1076"/>
          <ac:picMkLst>
            <pc:docMk/>
            <pc:sldMk cId="3310691391" sldId="4582"/>
            <ac:picMk id="5" creationId="{90A7F610-835F-4395-810C-768CA0D85491}"/>
          </ac:picMkLst>
        </pc:picChg>
        <pc:picChg chg="del">
          <ac:chgData name="Michael Streit" userId="89178763-d23d-4874-adf1-88dea75c959d" providerId="ADAL" clId="{0F35B2D4-55F4-48BA-B194-7CFF010C359F}" dt="2022-03-02T03:45:32.541" v="1576" actId="478"/>
          <ac:picMkLst>
            <pc:docMk/>
            <pc:sldMk cId="3310691391" sldId="4582"/>
            <ac:picMk id="6" creationId="{79A23786-35D7-4823-8393-0129DCE37E3C}"/>
          </ac:picMkLst>
        </pc:picChg>
        <pc:picChg chg="add mod">
          <ac:chgData name="Michael Streit" userId="89178763-d23d-4874-adf1-88dea75c959d" providerId="ADAL" clId="{0F35B2D4-55F4-48BA-B194-7CFF010C359F}" dt="2022-03-02T04:33:53.552" v="2062" actId="1076"/>
          <ac:picMkLst>
            <pc:docMk/>
            <pc:sldMk cId="3310691391" sldId="4582"/>
            <ac:picMk id="8" creationId="{385131FE-807E-4AB8-8CFD-E6EDAD8D7658}"/>
          </ac:picMkLst>
        </pc:picChg>
        <pc:cxnChg chg="ord">
          <ac:chgData name="Michael Streit" userId="89178763-d23d-4874-adf1-88dea75c959d" providerId="ADAL" clId="{0F35B2D4-55F4-48BA-B194-7CFF010C359F}" dt="2022-03-02T04:29:19.175" v="2032" actId="26606"/>
          <ac:cxnSpMkLst>
            <pc:docMk/>
            <pc:sldMk cId="3310691391" sldId="4582"/>
            <ac:cxnSpMk id="10" creationId="{FFE6F512-491C-4BD6-85A8-F7626BC1EDB0}"/>
          </ac:cxnSpMkLst>
        </pc:cxnChg>
      </pc:sldChg>
      <pc:sldChg chg="addSp delSp modSp add mod">
        <pc:chgData name="Michael Streit" userId="89178763-d23d-4874-adf1-88dea75c959d" providerId="ADAL" clId="{0F35B2D4-55F4-48BA-B194-7CFF010C359F}" dt="2022-03-03T16:14:42.046" v="4144" actId="5793"/>
        <pc:sldMkLst>
          <pc:docMk/>
          <pc:sldMk cId="386619276" sldId="4583"/>
        </pc:sldMkLst>
        <pc:spChg chg="mod">
          <ac:chgData name="Michael Streit" userId="89178763-d23d-4874-adf1-88dea75c959d" providerId="ADAL" clId="{0F35B2D4-55F4-48BA-B194-7CFF010C359F}" dt="2022-03-02T04:41:17.078" v="2145" actId="6549"/>
          <ac:spMkLst>
            <pc:docMk/>
            <pc:sldMk cId="386619276" sldId="4583"/>
            <ac:spMk id="2" creationId="{F71E51A5-1037-4BC5-B036-2AFE7FC916FA}"/>
          </ac:spMkLst>
        </pc:spChg>
        <pc:spChg chg="add mod">
          <ac:chgData name="Michael Streit" userId="89178763-d23d-4874-adf1-88dea75c959d" providerId="ADAL" clId="{0F35B2D4-55F4-48BA-B194-7CFF010C359F}" dt="2022-03-03T16:14:42.046" v="4144" actId="5793"/>
          <ac:spMkLst>
            <pc:docMk/>
            <pc:sldMk cId="386619276" sldId="4583"/>
            <ac:spMk id="5" creationId="{366B30F2-97B0-445A-A7B1-661806BFCF0F}"/>
          </ac:spMkLst>
        </pc:spChg>
        <pc:picChg chg="add mod">
          <ac:chgData name="Michael Streit" userId="89178763-d23d-4874-adf1-88dea75c959d" providerId="ADAL" clId="{0F35B2D4-55F4-48BA-B194-7CFF010C359F}" dt="2022-03-02T05:00:31.982" v="2562" actId="1076"/>
          <ac:picMkLst>
            <pc:docMk/>
            <pc:sldMk cId="386619276" sldId="4583"/>
            <ac:picMk id="4" creationId="{DD434204-FC47-4841-9E2F-D4BC5BCCC56F}"/>
          </ac:picMkLst>
        </pc:picChg>
        <pc:picChg chg="del">
          <ac:chgData name="Michael Streit" userId="89178763-d23d-4874-adf1-88dea75c959d" providerId="ADAL" clId="{0F35B2D4-55F4-48BA-B194-7CFF010C359F}" dt="2022-03-02T04:35:17.067" v="2064" actId="478"/>
          <ac:picMkLst>
            <pc:docMk/>
            <pc:sldMk cId="386619276" sldId="4583"/>
            <ac:picMk id="6" creationId="{79A23786-35D7-4823-8393-0129DCE37E3C}"/>
          </ac:picMkLst>
        </pc:picChg>
      </pc:sldChg>
      <pc:sldChg chg="addSp delSp modSp add mod setBg">
        <pc:chgData name="Michael Streit" userId="89178763-d23d-4874-adf1-88dea75c959d" providerId="ADAL" clId="{0F35B2D4-55F4-48BA-B194-7CFF010C359F}" dt="2022-03-03T16:22:04.521" v="4249" actId="20577"/>
        <pc:sldMkLst>
          <pc:docMk/>
          <pc:sldMk cId="631484516" sldId="4584"/>
        </pc:sldMkLst>
        <pc:spChg chg="mod">
          <ac:chgData name="Michael Streit" userId="89178763-d23d-4874-adf1-88dea75c959d" providerId="ADAL" clId="{0F35B2D4-55F4-48BA-B194-7CFF010C359F}" dt="2022-03-03T16:22:04.521" v="4249" actId="20577"/>
          <ac:spMkLst>
            <pc:docMk/>
            <pc:sldMk cId="631484516" sldId="4584"/>
            <ac:spMk id="2" creationId="{F71E51A5-1037-4BC5-B036-2AFE7FC916FA}"/>
          </ac:spMkLst>
        </pc:spChg>
        <pc:spChg chg="mod">
          <ac:chgData name="Michael Streit" userId="89178763-d23d-4874-adf1-88dea75c959d" providerId="ADAL" clId="{0F35B2D4-55F4-48BA-B194-7CFF010C359F}" dt="2022-03-03T14:56:05.376" v="3873" actId="1076"/>
          <ac:spMkLst>
            <pc:docMk/>
            <pc:sldMk cId="631484516" sldId="4584"/>
            <ac:spMk id="5" creationId="{366B30F2-97B0-445A-A7B1-661806BFCF0F}"/>
          </ac:spMkLst>
        </pc:spChg>
        <pc:spChg chg="add mod ord">
          <ac:chgData name="Michael Streit" userId="89178763-d23d-4874-adf1-88dea75c959d" providerId="ADAL" clId="{0F35B2D4-55F4-48BA-B194-7CFF010C359F}" dt="2022-03-03T16:18:35.008" v="4227" actId="20577"/>
          <ac:spMkLst>
            <pc:docMk/>
            <pc:sldMk cId="631484516" sldId="4584"/>
            <ac:spMk id="6" creationId="{EFAF8836-AFE3-4845-BD16-51B7A1D734AA}"/>
          </ac:spMkLst>
        </pc:spChg>
        <pc:spChg chg="add">
          <ac:chgData name="Michael Streit" userId="89178763-d23d-4874-adf1-88dea75c959d" providerId="ADAL" clId="{0F35B2D4-55F4-48BA-B194-7CFF010C359F}" dt="2022-03-03T14:55:40.952" v="3867" actId="26606"/>
          <ac:spMkLst>
            <pc:docMk/>
            <pc:sldMk cId="631484516" sldId="4584"/>
            <ac:spMk id="12" creationId="{09588DA8-065E-4F6F-8EFD-43104AB2E0CF}"/>
          </ac:spMkLst>
        </pc:spChg>
        <pc:spChg chg="add">
          <ac:chgData name="Michael Streit" userId="89178763-d23d-4874-adf1-88dea75c959d" providerId="ADAL" clId="{0F35B2D4-55F4-48BA-B194-7CFF010C359F}" dt="2022-03-03T14:55:40.952" v="3867" actId="26606"/>
          <ac:spMkLst>
            <pc:docMk/>
            <pc:sldMk cId="631484516" sldId="4584"/>
            <ac:spMk id="13" creationId="{C4285719-470E-454C-AF62-8323075F1F5B}"/>
          </ac:spMkLst>
        </pc:spChg>
        <pc:spChg chg="add">
          <ac:chgData name="Michael Streit" userId="89178763-d23d-4874-adf1-88dea75c959d" providerId="ADAL" clId="{0F35B2D4-55F4-48BA-B194-7CFF010C359F}" dt="2022-03-03T14:55:40.952" v="3867" actId="26606"/>
          <ac:spMkLst>
            <pc:docMk/>
            <pc:sldMk cId="631484516" sldId="4584"/>
            <ac:spMk id="14" creationId="{CD9FE4EF-C4D8-49A0-B2FF-81D8DB7D8A24}"/>
          </ac:spMkLst>
        </pc:spChg>
        <pc:spChg chg="add del">
          <ac:chgData name="Michael Streit" userId="89178763-d23d-4874-adf1-88dea75c959d" providerId="ADAL" clId="{0F35B2D4-55F4-48BA-B194-7CFF010C359F}" dt="2022-03-03T14:54:55.645" v="3854" actId="26606"/>
          <ac:spMkLst>
            <pc:docMk/>
            <pc:sldMk cId="631484516" sldId="4584"/>
            <ac:spMk id="15" creationId="{2596F992-698C-48C0-9D89-70DA4CE927EF}"/>
          </ac:spMkLst>
        </pc:spChg>
        <pc:spChg chg="add del">
          <ac:chgData name="Michael Streit" userId="89178763-d23d-4874-adf1-88dea75c959d" providerId="ADAL" clId="{0F35B2D4-55F4-48BA-B194-7CFF010C359F}" dt="2022-03-03T14:54:55.645" v="3854" actId="26606"/>
          <ac:spMkLst>
            <pc:docMk/>
            <pc:sldMk cId="631484516" sldId="4584"/>
            <ac:spMk id="17" creationId="{E7BFF8DC-0AE7-4AD2-9B28-2E5F26D62C30}"/>
          </ac:spMkLst>
        </pc:spChg>
        <pc:spChg chg="add del">
          <ac:chgData name="Michael Streit" userId="89178763-d23d-4874-adf1-88dea75c959d" providerId="ADAL" clId="{0F35B2D4-55F4-48BA-B194-7CFF010C359F}" dt="2022-03-03T14:54:55.645" v="3854" actId="26606"/>
          <ac:spMkLst>
            <pc:docMk/>
            <pc:sldMk cId="631484516" sldId="4584"/>
            <ac:spMk id="19" creationId="{7E0162AD-C6E5-4BF8-A453-76ADB36877D3}"/>
          </ac:spMkLst>
        </pc:spChg>
        <pc:spChg chg="add">
          <ac:chgData name="Michael Streit" userId="89178763-d23d-4874-adf1-88dea75c959d" providerId="ADAL" clId="{0F35B2D4-55F4-48BA-B194-7CFF010C359F}" dt="2022-03-03T14:55:40.952" v="3867" actId="26606"/>
          <ac:spMkLst>
            <pc:docMk/>
            <pc:sldMk cId="631484516" sldId="4584"/>
            <ac:spMk id="21" creationId="{4300840D-0A0B-4512-BACA-B439D5B9C57C}"/>
          </ac:spMkLst>
        </pc:spChg>
        <pc:spChg chg="add">
          <ac:chgData name="Michael Streit" userId="89178763-d23d-4874-adf1-88dea75c959d" providerId="ADAL" clId="{0F35B2D4-55F4-48BA-B194-7CFF010C359F}" dt="2022-03-03T14:55:40.952" v="3867" actId="26606"/>
          <ac:spMkLst>
            <pc:docMk/>
            <pc:sldMk cId="631484516" sldId="4584"/>
            <ac:spMk id="23" creationId="{D2B78728-A580-49A7-84F9-6EF6F583ADE0}"/>
          </ac:spMkLst>
        </pc:spChg>
        <pc:spChg chg="add del">
          <ac:chgData name="Michael Streit" userId="89178763-d23d-4874-adf1-88dea75c959d" providerId="ADAL" clId="{0F35B2D4-55F4-48BA-B194-7CFF010C359F}" dt="2022-03-03T14:54:55.637" v="3853" actId="26606"/>
          <ac:spMkLst>
            <pc:docMk/>
            <pc:sldMk cId="631484516" sldId="4584"/>
            <ac:spMk id="24" creationId="{979E27D9-03C7-44E2-9FF8-15D0C8506AF7}"/>
          </ac:spMkLst>
        </pc:spChg>
        <pc:spChg chg="add">
          <ac:chgData name="Michael Streit" userId="89178763-d23d-4874-adf1-88dea75c959d" providerId="ADAL" clId="{0F35B2D4-55F4-48BA-B194-7CFF010C359F}" dt="2022-03-03T14:55:40.952" v="3867" actId="26606"/>
          <ac:spMkLst>
            <pc:docMk/>
            <pc:sldMk cId="631484516" sldId="4584"/>
            <ac:spMk id="25" creationId="{38FAA1A1-D861-433F-88FA-1E9D6FD31D11}"/>
          </ac:spMkLst>
        </pc:spChg>
        <pc:spChg chg="add del">
          <ac:chgData name="Michael Streit" userId="89178763-d23d-4874-adf1-88dea75c959d" providerId="ADAL" clId="{0F35B2D4-55F4-48BA-B194-7CFF010C359F}" dt="2022-03-03T14:54:55.637" v="3853" actId="26606"/>
          <ac:spMkLst>
            <pc:docMk/>
            <pc:sldMk cId="631484516" sldId="4584"/>
            <ac:spMk id="26" creationId="{EEBF1590-3B36-48EE-A89D-3B6F3CB256AB}"/>
          </ac:spMkLst>
        </pc:spChg>
        <pc:spChg chg="add">
          <ac:chgData name="Michael Streit" userId="89178763-d23d-4874-adf1-88dea75c959d" providerId="ADAL" clId="{0F35B2D4-55F4-48BA-B194-7CFF010C359F}" dt="2022-03-03T14:55:40.952" v="3867" actId="26606"/>
          <ac:spMkLst>
            <pc:docMk/>
            <pc:sldMk cId="631484516" sldId="4584"/>
            <ac:spMk id="27" creationId="{8D71EDA1-87BF-4D5D-AB79-F346FD19278A}"/>
          </ac:spMkLst>
        </pc:spChg>
        <pc:spChg chg="add del">
          <ac:chgData name="Michael Streit" userId="89178763-d23d-4874-adf1-88dea75c959d" providerId="ADAL" clId="{0F35B2D4-55F4-48BA-B194-7CFF010C359F}" dt="2022-03-03T14:54:55.637" v="3853" actId="26606"/>
          <ac:spMkLst>
            <pc:docMk/>
            <pc:sldMk cId="631484516" sldId="4584"/>
            <ac:spMk id="28" creationId="{AC8F6C8C-AB5A-4548-942D-E3FD40ACBC49}"/>
          </ac:spMkLst>
        </pc:spChg>
        <pc:picChg chg="del">
          <ac:chgData name="Michael Streit" userId="89178763-d23d-4874-adf1-88dea75c959d" providerId="ADAL" clId="{0F35B2D4-55F4-48BA-B194-7CFF010C359F}" dt="2022-03-02T05:04:30.837" v="2629" actId="478"/>
          <ac:picMkLst>
            <pc:docMk/>
            <pc:sldMk cId="631484516" sldId="4584"/>
            <ac:picMk id="4" creationId="{DD434204-FC47-4841-9E2F-D4BC5BCCC56F}"/>
          </ac:picMkLst>
        </pc:picChg>
        <pc:picChg chg="add del mod ord">
          <ac:chgData name="Michael Streit" userId="89178763-d23d-4874-adf1-88dea75c959d" providerId="ADAL" clId="{0F35B2D4-55F4-48BA-B194-7CFF010C359F}" dt="2022-03-03T14:55:11.772" v="3859" actId="478"/>
          <ac:picMkLst>
            <pc:docMk/>
            <pc:sldMk cId="631484516" sldId="4584"/>
            <ac:picMk id="7" creationId="{10FDEA0A-0D06-49B8-B093-2F16C705D633}"/>
          </ac:picMkLst>
        </pc:picChg>
        <pc:picChg chg="add mod">
          <ac:chgData name="Michael Streit" userId="89178763-d23d-4874-adf1-88dea75c959d" providerId="ADAL" clId="{0F35B2D4-55F4-48BA-B194-7CFF010C359F}" dt="2022-03-03T16:17:49.151" v="4157" actId="1076"/>
          <ac:picMkLst>
            <pc:docMk/>
            <pc:sldMk cId="631484516" sldId="4584"/>
            <ac:picMk id="9" creationId="{8BAF3EE9-67DB-4760-8984-D96D777C2886}"/>
          </ac:picMkLst>
        </pc:picChg>
      </pc:sldChg>
      <pc:sldChg chg="modSp add mod ord">
        <pc:chgData name="Michael Streit" userId="89178763-d23d-4874-adf1-88dea75c959d" providerId="ADAL" clId="{0F35B2D4-55F4-48BA-B194-7CFF010C359F}" dt="2022-03-03T15:12:51.637" v="4000"/>
        <pc:sldMkLst>
          <pc:docMk/>
          <pc:sldMk cId="1962068635" sldId="4587"/>
        </pc:sldMkLst>
        <pc:spChg chg="mod">
          <ac:chgData name="Michael Streit" userId="89178763-d23d-4874-adf1-88dea75c959d" providerId="ADAL" clId="{0F35B2D4-55F4-48BA-B194-7CFF010C359F}" dt="2022-03-03T14:42:48.434" v="3675" actId="20577"/>
          <ac:spMkLst>
            <pc:docMk/>
            <pc:sldMk cId="1962068635" sldId="4587"/>
            <ac:spMk id="9" creationId="{9CA6C2C2-7645-7A49-8ED5-4428B99D1CBC}"/>
          </ac:spMkLst>
        </pc:spChg>
        <pc:spChg chg="mod">
          <ac:chgData name="Michael Streit" userId="89178763-d23d-4874-adf1-88dea75c959d" providerId="ADAL" clId="{0F35B2D4-55F4-48BA-B194-7CFF010C359F}" dt="2022-03-03T14:42:59.304" v="3676" actId="1036"/>
          <ac:spMkLst>
            <pc:docMk/>
            <pc:sldMk cId="1962068635" sldId="4587"/>
            <ac:spMk id="54" creationId="{BA44989C-60FD-E949-8504-248323069005}"/>
          </ac:spMkLst>
        </pc:spChg>
      </pc:sldChg>
      <pc:sldChg chg="addSp delSp modSp add mod">
        <pc:chgData name="Michael Streit" userId="89178763-d23d-4874-adf1-88dea75c959d" providerId="ADAL" clId="{0F35B2D4-55F4-48BA-B194-7CFF010C359F}" dt="2022-03-03T14:41:22.613" v="3637" actId="1076"/>
        <pc:sldMkLst>
          <pc:docMk/>
          <pc:sldMk cId="3573406677" sldId="4598"/>
        </pc:sldMkLst>
        <pc:spChg chg="del">
          <ac:chgData name="Michael Streit" userId="89178763-d23d-4874-adf1-88dea75c959d" providerId="ADAL" clId="{0F35B2D4-55F4-48BA-B194-7CFF010C359F}" dt="2022-03-03T13:22:43.006" v="3581" actId="478"/>
          <ac:spMkLst>
            <pc:docMk/>
            <pc:sldMk cId="3573406677" sldId="4598"/>
            <ac:spMk id="2" creationId="{F71E51A5-1037-4BC5-B036-2AFE7FC916FA}"/>
          </ac:spMkLst>
        </pc:spChg>
        <pc:spChg chg="mod">
          <ac:chgData name="Michael Streit" userId="89178763-d23d-4874-adf1-88dea75c959d" providerId="ADAL" clId="{0F35B2D4-55F4-48BA-B194-7CFF010C359F}" dt="2022-03-03T14:40:56.239" v="3635" actId="20577"/>
          <ac:spMkLst>
            <pc:docMk/>
            <pc:sldMk cId="3573406677" sldId="4598"/>
            <ac:spMk id="5" creationId="{8D834848-80FB-DF4D-A58E-3521F103910A}"/>
          </ac:spMkLst>
        </pc:spChg>
        <pc:spChg chg="add mod">
          <ac:chgData name="Michael Streit" userId="89178763-d23d-4874-adf1-88dea75c959d" providerId="ADAL" clId="{0F35B2D4-55F4-48BA-B194-7CFF010C359F}" dt="2022-03-03T13:22:47.874" v="3582" actId="1076"/>
          <ac:spMkLst>
            <pc:docMk/>
            <pc:sldMk cId="3573406677" sldId="4598"/>
            <ac:spMk id="6" creationId="{9E64A61B-BD41-440E-B20C-D4FBE0E58108}"/>
          </ac:spMkLst>
        </pc:spChg>
        <pc:spChg chg="mod">
          <ac:chgData name="Michael Streit" userId="89178763-d23d-4874-adf1-88dea75c959d" providerId="ADAL" clId="{0F35B2D4-55F4-48BA-B194-7CFF010C359F}" dt="2022-03-03T14:41:22.613" v="3637" actId="1076"/>
          <ac:spMkLst>
            <pc:docMk/>
            <pc:sldMk cId="3573406677" sldId="4598"/>
            <ac:spMk id="8" creationId="{14C48AE4-E55B-3441-82F2-33884063B2A7}"/>
          </ac:spMkLst>
        </pc:spChg>
        <pc:picChg chg="add del mod">
          <ac:chgData name="Michael Streit" userId="89178763-d23d-4874-adf1-88dea75c959d" providerId="ADAL" clId="{0F35B2D4-55F4-48BA-B194-7CFF010C359F}" dt="2022-03-03T14:39:10.918" v="3605" actId="478"/>
          <ac:picMkLst>
            <pc:docMk/>
            <pc:sldMk cId="3573406677" sldId="4598"/>
            <ac:picMk id="7" creationId="{E5D17ACC-AAD1-47AB-8991-712E27967B20}"/>
          </ac:picMkLst>
        </pc:picChg>
        <pc:picChg chg="add mod">
          <ac:chgData name="Michael Streit" userId="89178763-d23d-4874-adf1-88dea75c959d" providerId="ADAL" clId="{0F35B2D4-55F4-48BA-B194-7CFF010C359F}" dt="2022-03-03T14:41:09.016" v="3636" actId="14100"/>
          <ac:picMkLst>
            <pc:docMk/>
            <pc:sldMk cId="3573406677" sldId="4598"/>
            <ac:picMk id="9" creationId="{086A0D20-1A48-44DD-9A37-4055A7796282}"/>
          </ac:picMkLst>
        </pc:picChg>
      </pc:sldChg>
      <pc:sldChg chg="addSp modSp new mod ord">
        <pc:chgData name="Michael Streit" userId="89178763-d23d-4874-adf1-88dea75c959d" providerId="ADAL" clId="{0F35B2D4-55F4-48BA-B194-7CFF010C359F}" dt="2022-03-03T15:22:39.921" v="4068" actId="20577"/>
        <pc:sldMkLst>
          <pc:docMk/>
          <pc:sldMk cId="2109889660" sldId="4599"/>
        </pc:sldMkLst>
        <pc:spChg chg="mod">
          <ac:chgData name="Michael Streit" userId="89178763-d23d-4874-adf1-88dea75c959d" providerId="ADAL" clId="{0F35B2D4-55F4-48BA-B194-7CFF010C359F}" dt="2022-03-03T15:14:49.728" v="4002"/>
          <ac:spMkLst>
            <pc:docMk/>
            <pc:sldMk cId="2109889660" sldId="4599"/>
            <ac:spMk id="4" creationId="{FEE92A80-E7F8-45E3-AA9F-35B4865643C0}"/>
          </ac:spMkLst>
        </pc:spChg>
        <pc:spChg chg="add mod">
          <ac:chgData name="Michael Streit" userId="89178763-d23d-4874-adf1-88dea75c959d" providerId="ADAL" clId="{0F35B2D4-55F4-48BA-B194-7CFF010C359F}" dt="2022-03-03T15:22:39.921" v="4068" actId="20577"/>
          <ac:spMkLst>
            <pc:docMk/>
            <pc:sldMk cId="2109889660" sldId="4599"/>
            <ac:spMk id="6" creationId="{62EBF6F9-6D8F-4F1A-88F3-1E924CA2A006}"/>
          </ac:spMkLst>
        </pc:spChg>
        <pc:grpChg chg="add mod">
          <ac:chgData name="Michael Streit" userId="89178763-d23d-4874-adf1-88dea75c959d" providerId="ADAL" clId="{0F35B2D4-55F4-48BA-B194-7CFF010C359F}" dt="2022-03-03T15:15:08.742" v="4007" actId="1076"/>
          <ac:grpSpMkLst>
            <pc:docMk/>
            <pc:sldMk cId="2109889660" sldId="4599"/>
            <ac:grpSpMk id="2" creationId="{DA0217C8-65E1-4CB3-92E6-5EA3B949E6B5}"/>
          </ac:grpSpMkLst>
        </pc:grpChg>
        <pc:picChg chg="mod">
          <ac:chgData name="Michael Streit" userId="89178763-d23d-4874-adf1-88dea75c959d" providerId="ADAL" clId="{0F35B2D4-55F4-48BA-B194-7CFF010C359F}" dt="2022-03-03T15:14:49.728" v="4002"/>
          <ac:picMkLst>
            <pc:docMk/>
            <pc:sldMk cId="2109889660" sldId="4599"/>
            <ac:picMk id="3" creationId="{C37D46DC-DCE5-4755-8F02-AA49C46BAE18}"/>
          </ac:picMkLst>
        </pc:picChg>
      </pc:sldChg>
      <pc:sldChg chg="add">
        <pc:chgData name="Michael Streit" userId="89178763-d23d-4874-adf1-88dea75c959d" providerId="ADAL" clId="{0F35B2D4-55F4-48BA-B194-7CFF010C359F}" dt="2022-03-03T15:30:49.542" v="4078"/>
        <pc:sldMkLst>
          <pc:docMk/>
          <pc:sldMk cId="2079792939" sldId="4600"/>
        </pc:sldMkLst>
      </pc:sldChg>
      <pc:sldChg chg="modSp add mod">
        <pc:chgData name="Michael Streit" userId="89178763-d23d-4874-adf1-88dea75c959d" providerId="ADAL" clId="{0F35B2D4-55F4-48BA-B194-7CFF010C359F}" dt="2022-03-03T15:34:48.443" v="4108" actId="20577"/>
        <pc:sldMkLst>
          <pc:docMk/>
          <pc:sldMk cId="1877757106" sldId="4640"/>
        </pc:sldMkLst>
        <pc:spChg chg="mod">
          <ac:chgData name="Michael Streit" userId="89178763-d23d-4874-adf1-88dea75c959d" providerId="ADAL" clId="{0F35B2D4-55F4-48BA-B194-7CFF010C359F}" dt="2022-03-03T15:34:48.443" v="4108" actId="20577"/>
          <ac:spMkLst>
            <pc:docMk/>
            <pc:sldMk cId="1877757106" sldId="4640"/>
            <ac:spMk id="27" creationId="{93223C8A-EFBA-D24F-9479-BD7CEF666786}"/>
          </ac:spMkLst>
        </pc:spChg>
      </pc:sldChg>
      <pc:sldMasterChg chg="addSp delSp modSp mod delSldLayout modSldLayout">
        <pc:chgData name="Michael Streit" userId="89178763-d23d-4874-adf1-88dea75c959d" providerId="ADAL" clId="{0F35B2D4-55F4-48BA-B194-7CFF010C359F}" dt="2022-03-02T03:28:06.549" v="1473"/>
        <pc:sldMasterMkLst>
          <pc:docMk/>
          <pc:sldMasterMk cId="2817629359" sldId="2147483648"/>
        </pc:sldMasterMkLst>
        <pc:picChg chg="add del mod">
          <ac:chgData name="Michael Streit" userId="89178763-d23d-4874-adf1-88dea75c959d" providerId="ADAL" clId="{0F35B2D4-55F4-48BA-B194-7CFF010C359F}" dt="2022-03-01T15:48:20.693" v="663" actId="478"/>
          <ac:picMkLst>
            <pc:docMk/>
            <pc:sldMasterMk cId="2817629359" sldId="2147483648"/>
            <ac:picMk id="3" creationId="{32CB5357-1676-4CCC-BA61-52CC656486E1}"/>
          </ac:picMkLst>
        </pc:picChg>
        <pc:picChg chg="del">
          <ac:chgData name="Michael Streit" userId="89178763-d23d-4874-adf1-88dea75c959d" providerId="ADAL" clId="{0F35B2D4-55F4-48BA-B194-7CFF010C359F}" dt="2022-03-01T15:18:00.959" v="141" actId="478"/>
          <ac:picMkLst>
            <pc:docMk/>
            <pc:sldMasterMk cId="2817629359" sldId="2147483648"/>
            <ac:picMk id="4" creationId="{0EEB344F-E2E5-4542-80FA-C12800F021F9}"/>
          </ac:picMkLst>
        </pc:picChg>
        <pc:picChg chg="add del mod">
          <ac:chgData name="Michael Streit" userId="89178763-d23d-4874-adf1-88dea75c959d" providerId="ADAL" clId="{0F35B2D4-55F4-48BA-B194-7CFF010C359F}" dt="2022-03-01T15:48:23.226" v="664" actId="478"/>
          <ac:picMkLst>
            <pc:docMk/>
            <pc:sldMasterMk cId="2817629359" sldId="2147483648"/>
            <ac:picMk id="5" creationId="{1135AFE1-5693-4754-A7A0-39CD0A140D2D}"/>
          </ac:picMkLst>
        </pc:picChg>
        <pc:sldLayoutChg chg="addSp modSp">
          <pc:chgData name="Michael Streit" userId="89178763-d23d-4874-adf1-88dea75c959d" providerId="ADAL" clId="{0F35B2D4-55F4-48BA-B194-7CFF010C359F}" dt="2022-03-02T03:28:06.549" v="1473"/>
          <pc:sldLayoutMkLst>
            <pc:docMk/>
            <pc:sldMasterMk cId="2817629359" sldId="2147483648"/>
            <pc:sldLayoutMk cId="1668924599" sldId="2147483663"/>
          </pc:sldLayoutMkLst>
          <pc:picChg chg="add mod">
            <ac:chgData name="Michael Streit" userId="89178763-d23d-4874-adf1-88dea75c959d" providerId="ADAL" clId="{0F35B2D4-55F4-48BA-B194-7CFF010C359F}" dt="2022-03-02T03:27:52.591" v="1472"/>
            <ac:picMkLst>
              <pc:docMk/>
              <pc:sldMasterMk cId="2817629359" sldId="2147483648"/>
              <pc:sldLayoutMk cId="1668924599" sldId="2147483663"/>
              <ac:picMk id="2" creationId="{A513495F-DAF4-4992-9A50-CCCFBBD0B2F9}"/>
            </ac:picMkLst>
          </pc:picChg>
          <pc:picChg chg="add mod">
            <ac:chgData name="Michael Streit" userId="89178763-d23d-4874-adf1-88dea75c959d" providerId="ADAL" clId="{0F35B2D4-55F4-48BA-B194-7CFF010C359F}" dt="2022-03-02T03:28:06.549" v="1473"/>
            <ac:picMkLst>
              <pc:docMk/>
              <pc:sldMasterMk cId="2817629359" sldId="2147483648"/>
              <pc:sldLayoutMk cId="1668924599" sldId="2147483663"/>
              <ac:picMk id="3" creationId="{B82DDE70-28A8-41A5-BF7B-ADF408EEC60A}"/>
            </ac:picMkLst>
          </pc:picChg>
        </pc:sldLayoutChg>
        <pc:sldLayoutChg chg="addSp delSp modSp mod">
          <pc:chgData name="Michael Streit" userId="89178763-d23d-4874-adf1-88dea75c959d" providerId="ADAL" clId="{0F35B2D4-55F4-48BA-B194-7CFF010C359F}" dt="2022-03-01T16:00:09.922" v="835"/>
          <pc:sldLayoutMkLst>
            <pc:docMk/>
            <pc:sldMasterMk cId="2817629359" sldId="2147483648"/>
            <pc:sldLayoutMk cId="2343601009" sldId="2147483680"/>
          </pc:sldLayoutMkLst>
          <pc:picChg chg="del mod">
            <ac:chgData name="Michael Streit" userId="89178763-d23d-4874-adf1-88dea75c959d" providerId="ADAL" clId="{0F35B2D4-55F4-48BA-B194-7CFF010C359F}" dt="2022-03-01T16:00:00.565" v="834" actId="478"/>
            <ac:picMkLst>
              <pc:docMk/>
              <pc:sldMasterMk cId="2817629359" sldId="2147483648"/>
              <pc:sldLayoutMk cId="2343601009" sldId="2147483680"/>
              <ac:picMk id="5" creationId="{C1D24091-C9A6-FA4E-A7FE-F2B16A962394}"/>
            </ac:picMkLst>
          </pc:picChg>
          <pc:picChg chg="add mod">
            <ac:chgData name="Michael Streit" userId="89178763-d23d-4874-adf1-88dea75c959d" providerId="ADAL" clId="{0F35B2D4-55F4-48BA-B194-7CFF010C359F}" dt="2022-03-01T15:59:57.795" v="832"/>
            <ac:picMkLst>
              <pc:docMk/>
              <pc:sldMasterMk cId="2817629359" sldId="2147483648"/>
              <pc:sldLayoutMk cId="2343601009" sldId="2147483680"/>
              <ac:picMk id="6" creationId="{DE802438-6135-4D64-B3BD-810449EE1F50}"/>
            </ac:picMkLst>
          </pc:picChg>
          <pc:picChg chg="add mod">
            <ac:chgData name="Michael Streit" userId="89178763-d23d-4874-adf1-88dea75c959d" providerId="ADAL" clId="{0F35B2D4-55F4-48BA-B194-7CFF010C359F}" dt="2022-03-01T16:00:09.922" v="835"/>
            <ac:picMkLst>
              <pc:docMk/>
              <pc:sldMasterMk cId="2817629359" sldId="2147483648"/>
              <pc:sldLayoutMk cId="2343601009" sldId="2147483680"/>
              <ac:picMk id="7" creationId="{613FC3A9-5005-4CE3-9477-C6FFFA25553A}"/>
            </ac:picMkLst>
          </pc:picChg>
        </pc:sldLayoutChg>
        <pc:sldLayoutChg chg="addSp delSp modSp mod">
          <pc:chgData name="Michael Streit" userId="89178763-d23d-4874-adf1-88dea75c959d" providerId="ADAL" clId="{0F35B2D4-55F4-48BA-B194-7CFF010C359F}" dt="2022-03-01T15:47:02.934" v="658" actId="1076"/>
          <pc:sldLayoutMkLst>
            <pc:docMk/>
            <pc:sldMasterMk cId="2817629359" sldId="2147483648"/>
            <pc:sldLayoutMk cId="2648648458" sldId="2147483681"/>
          </pc:sldLayoutMkLst>
          <pc:picChg chg="del">
            <ac:chgData name="Michael Streit" userId="89178763-d23d-4874-adf1-88dea75c959d" providerId="ADAL" clId="{0F35B2D4-55F4-48BA-B194-7CFF010C359F}" dt="2022-03-01T15:46:52.278" v="656" actId="478"/>
            <ac:picMkLst>
              <pc:docMk/>
              <pc:sldMasterMk cId="2817629359" sldId="2147483648"/>
              <pc:sldLayoutMk cId="2648648458" sldId="2147483681"/>
              <ac:picMk id="3" creationId="{C7971852-5D34-2447-A37E-0CB0B13FCA74}"/>
            </ac:picMkLst>
          </pc:picChg>
          <pc:picChg chg="add mod">
            <ac:chgData name="Michael Streit" userId="89178763-d23d-4874-adf1-88dea75c959d" providerId="ADAL" clId="{0F35B2D4-55F4-48BA-B194-7CFF010C359F}" dt="2022-03-01T15:46:50.021" v="655" actId="1076"/>
            <ac:picMkLst>
              <pc:docMk/>
              <pc:sldMasterMk cId="2817629359" sldId="2147483648"/>
              <pc:sldLayoutMk cId="2648648458" sldId="2147483681"/>
              <ac:picMk id="23" creationId="{AAD23F8D-263F-46AF-B1A4-7C91F5730094}"/>
            </ac:picMkLst>
          </pc:picChg>
          <pc:picChg chg="add mod">
            <ac:chgData name="Michael Streit" userId="89178763-d23d-4874-adf1-88dea75c959d" providerId="ADAL" clId="{0F35B2D4-55F4-48BA-B194-7CFF010C359F}" dt="2022-03-01T15:47:02.934" v="658" actId="1076"/>
            <ac:picMkLst>
              <pc:docMk/>
              <pc:sldMasterMk cId="2817629359" sldId="2147483648"/>
              <pc:sldLayoutMk cId="2648648458" sldId="2147483681"/>
              <ac:picMk id="24" creationId="{4F31BF0A-3FAA-41B7-8287-37EA4B62912D}"/>
            </ac:picMkLst>
          </pc:picChg>
        </pc:sldLayoutChg>
        <pc:sldLayoutChg chg="addSp delSp modSp mod">
          <pc:chgData name="Michael Streit" userId="89178763-d23d-4874-adf1-88dea75c959d" providerId="ADAL" clId="{0F35B2D4-55F4-48BA-B194-7CFF010C359F}" dt="2022-03-01T15:47:24.248" v="662" actId="1076"/>
          <pc:sldLayoutMkLst>
            <pc:docMk/>
            <pc:sldMasterMk cId="2817629359" sldId="2147483648"/>
            <pc:sldLayoutMk cId="983799767" sldId="2147483689"/>
          </pc:sldLayoutMkLst>
          <pc:grpChg chg="mod">
            <ac:chgData name="Michael Streit" userId="89178763-d23d-4874-adf1-88dea75c959d" providerId="ADAL" clId="{0F35B2D4-55F4-48BA-B194-7CFF010C359F}" dt="2022-03-01T15:47:24.248" v="662" actId="1076"/>
            <ac:grpSpMkLst>
              <pc:docMk/>
              <pc:sldMasterMk cId="2817629359" sldId="2147483648"/>
              <pc:sldLayoutMk cId="983799767" sldId="2147483689"/>
              <ac:grpSpMk id="4" creationId="{768EDE8C-45EC-4AF1-AB49-D910241AF5D9}"/>
            </ac:grpSpMkLst>
          </pc:grpChg>
          <pc:picChg chg="add mod">
            <ac:chgData name="Michael Streit" userId="89178763-d23d-4874-adf1-88dea75c959d" providerId="ADAL" clId="{0F35B2D4-55F4-48BA-B194-7CFF010C359F}" dt="2022-03-01T15:47:08.947" v="659"/>
            <ac:picMkLst>
              <pc:docMk/>
              <pc:sldMasterMk cId="2817629359" sldId="2147483648"/>
              <pc:sldLayoutMk cId="983799767" sldId="2147483689"/>
              <ac:picMk id="24" creationId="{B517009A-3975-4B1F-AA3A-E083E02301D1}"/>
            </ac:picMkLst>
          </pc:picChg>
          <pc:picChg chg="del">
            <ac:chgData name="Michael Streit" userId="89178763-d23d-4874-adf1-88dea75c959d" providerId="ADAL" clId="{0F35B2D4-55F4-48BA-B194-7CFF010C359F}" dt="2022-03-01T15:47:11.702" v="660" actId="478"/>
            <ac:picMkLst>
              <pc:docMk/>
              <pc:sldMasterMk cId="2817629359" sldId="2147483648"/>
              <pc:sldLayoutMk cId="983799767" sldId="2147483689"/>
              <ac:picMk id="25" creationId="{DA655935-ED06-4242-AD76-966E775EA631}"/>
            </ac:picMkLst>
          </pc:picChg>
          <pc:picChg chg="add mod">
            <ac:chgData name="Michael Streit" userId="89178763-d23d-4874-adf1-88dea75c959d" providerId="ADAL" clId="{0F35B2D4-55F4-48BA-B194-7CFF010C359F}" dt="2022-03-01T15:47:19.308" v="661"/>
            <ac:picMkLst>
              <pc:docMk/>
              <pc:sldMasterMk cId="2817629359" sldId="2147483648"/>
              <pc:sldLayoutMk cId="983799767" sldId="2147483689"/>
              <ac:picMk id="26" creationId="{BBFBAABF-EA70-40EB-B16D-85C21CF0CA2D}"/>
            </ac:picMkLst>
          </pc:picChg>
        </pc:sldLayoutChg>
        <pc:sldLayoutChg chg="del">
          <pc:chgData name="Michael Streit" userId="89178763-d23d-4874-adf1-88dea75c959d" providerId="ADAL" clId="{0F35B2D4-55F4-48BA-B194-7CFF010C359F}" dt="2022-03-01T14:49:24.244" v="11" actId="47"/>
          <pc:sldLayoutMkLst>
            <pc:docMk/>
            <pc:sldMasterMk cId="2817629359" sldId="2147483648"/>
            <pc:sldLayoutMk cId="2555568014" sldId="214748369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B0704F-375B-4FAA-885B-5D5908115F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010BE9-EDD6-49DF-A018-588BB4841C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25A4C-2256-497D-91F9-D9C43A09B534}" type="datetimeFigureOut">
              <a:rPr lang="en-IN" smtClean="0"/>
              <a:t>23-02-2022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2494EE-56B1-470F-8EE1-3CEB8B45D2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52778-065A-4D91-9676-E1F79DA628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8369E-AEDB-4A90-9564-03276022ADA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22778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5093D-7501-400D-8CA8-977CC45677FF}" type="datetimeFigureOut">
              <a:rPr lang="en-IN" smtClean="0"/>
              <a:t>23-02-2022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B667E-3A5C-4C50-AB6D-D00DD7005C0A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41744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772BC6-5F9D-47FB-AE11-85DE6183A5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735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55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27CD6B-13EF-410C-BEA7-4472FB4BE845}"/>
              </a:ext>
            </a:extLst>
          </p:cNvPr>
          <p:cNvSpPr/>
          <p:nvPr userDrawn="1"/>
        </p:nvSpPr>
        <p:spPr>
          <a:xfrm>
            <a:off x="0" y="0"/>
            <a:ext cx="12192000" cy="3818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54328F9-F202-4A60-85C0-A3B0A5F7F64C}"/>
              </a:ext>
            </a:extLst>
          </p:cNvPr>
          <p:cNvSpPr/>
          <p:nvPr userDrawn="1"/>
        </p:nvSpPr>
        <p:spPr>
          <a:xfrm>
            <a:off x="5549901" y="420924"/>
            <a:ext cx="6291116" cy="5878276"/>
          </a:xfrm>
          <a:prstGeom prst="roundRect">
            <a:avLst>
              <a:gd name="adj" fmla="val 5175"/>
            </a:avLst>
          </a:prstGeom>
          <a:solidFill>
            <a:schemeClr val="bg1"/>
          </a:solidFill>
          <a:ln>
            <a:noFill/>
          </a:ln>
          <a:effectLst>
            <a:outerShdw blurRad="558800" dist="431800" dir="2700000" sx="94000" sy="94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16122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50964E-589B-4FC4-AC6D-CF474F058B4C}"/>
              </a:ext>
            </a:extLst>
          </p:cNvPr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65A15E2-F9D6-4D9C-88E8-AEB0649F07D6}"/>
              </a:ext>
            </a:extLst>
          </p:cNvPr>
          <p:cNvSpPr/>
          <p:nvPr userDrawn="1"/>
        </p:nvSpPr>
        <p:spPr>
          <a:xfrm>
            <a:off x="363057" y="1070724"/>
            <a:ext cx="11394834" cy="5025994"/>
          </a:xfrm>
          <a:prstGeom prst="roundRect">
            <a:avLst>
              <a:gd name="adj" fmla="val 2764"/>
            </a:avLst>
          </a:prstGeom>
          <a:solidFill>
            <a:schemeClr val="bg1"/>
          </a:solidFill>
          <a:ln>
            <a:noFill/>
          </a:ln>
          <a:effectLst>
            <a:outerShdw blurRad="558800" dist="431800" dir="2700000" sx="94000" sy="94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5606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75F7E7-02E0-49E6-B7FA-E3AF1460CDDF}"/>
              </a:ext>
            </a:extLst>
          </p:cNvPr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320784-75C3-4C46-9822-7225C67AE4ED}"/>
              </a:ext>
            </a:extLst>
          </p:cNvPr>
          <p:cNvSpPr/>
          <p:nvPr userDrawn="1"/>
        </p:nvSpPr>
        <p:spPr>
          <a:xfrm>
            <a:off x="363057" y="991972"/>
            <a:ext cx="11394834" cy="4660683"/>
          </a:xfrm>
          <a:prstGeom prst="roundRect">
            <a:avLst>
              <a:gd name="adj" fmla="val 2764"/>
            </a:avLst>
          </a:prstGeom>
          <a:solidFill>
            <a:schemeClr val="bg1"/>
          </a:solidFill>
          <a:ln>
            <a:noFill/>
          </a:ln>
          <a:effectLst>
            <a:outerShdw blurRad="558800" dist="431800" dir="2700000" sx="94000" sy="94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7455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F0BE68-A7B8-4318-9493-DC60C6FDE1E0}"/>
              </a:ext>
            </a:extLst>
          </p:cNvPr>
          <p:cNvSpPr/>
          <p:nvPr userDrawn="1"/>
        </p:nvSpPr>
        <p:spPr>
          <a:xfrm>
            <a:off x="4051300" y="0"/>
            <a:ext cx="3733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ED754A4-BDE5-4481-8541-4BCE01570F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85100" y="-2"/>
            <a:ext cx="4406900" cy="6858001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31314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71E9C6-D9AE-4539-8CCD-C440B7933D1E}"/>
              </a:ext>
            </a:extLst>
          </p:cNvPr>
          <p:cNvSpPr/>
          <p:nvPr userDrawn="1"/>
        </p:nvSpPr>
        <p:spPr>
          <a:xfrm>
            <a:off x="8926286" y="-1"/>
            <a:ext cx="3265714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1F32D8-DDC8-4285-B9B2-12550BF79627}"/>
              </a:ext>
            </a:extLst>
          </p:cNvPr>
          <p:cNvSpPr/>
          <p:nvPr userDrawn="1"/>
        </p:nvSpPr>
        <p:spPr>
          <a:xfrm>
            <a:off x="11675038" y="6516656"/>
            <a:ext cx="3962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FF024B4E-E57D-4384-840C-CDAC520ADFF7}" type="slidenum">
              <a:rPr lang="id-ID" sz="1200" b="0" smtClean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pPr algn="ctr"/>
              <a:t>‹#›</a:t>
            </a:fld>
            <a:endParaRPr lang="id-ID" sz="1200" b="0" dirty="0">
              <a:solidFill>
                <a:schemeClr val="bg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444BA1-C024-5545-9596-69CA0CADBF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9044" y="6326833"/>
            <a:ext cx="1303767" cy="36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98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1DA859-99D1-4C00-AB63-BE107070D4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0EE91A-A1E7-49B1-B5E1-1C6C9E491BF1}"/>
              </a:ext>
            </a:extLst>
          </p:cNvPr>
          <p:cNvSpPr/>
          <p:nvPr userDrawn="1"/>
        </p:nvSpPr>
        <p:spPr>
          <a:xfrm>
            <a:off x="11675038" y="6516656"/>
            <a:ext cx="3962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FF024B4E-E57D-4384-840C-CDAC520ADFF7}" type="slidenum">
              <a:rPr lang="id-ID" sz="1200" b="0" smtClean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pPr algn="ctr"/>
              <a:t>‹#›</a:t>
            </a:fld>
            <a:endParaRPr lang="id-ID" sz="1200" b="0" dirty="0">
              <a:solidFill>
                <a:schemeClr val="bg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pic>
        <p:nvPicPr>
          <p:cNvPr id="6" name="Picture 5" descr="cng-logo-color.png">
            <a:extLst>
              <a:ext uri="{FF2B5EF4-FFF2-40B4-BE49-F238E27FC236}">
                <a16:creationId xmlns:a16="http://schemas.microsoft.com/office/drawing/2014/main" id="{DE802438-6135-4D64-B3BD-810449EE1F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3" y="6023031"/>
            <a:ext cx="3089769" cy="523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3FC3A9-5005-4CE3-9477-C6FFFA2555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860" y="5715236"/>
            <a:ext cx="870012" cy="87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01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ng-logo-color.png">
            <a:extLst>
              <a:ext uri="{FF2B5EF4-FFF2-40B4-BE49-F238E27FC236}">
                <a16:creationId xmlns:a16="http://schemas.microsoft.com/office/drawing/2014/main" id="{A513495F-DAF4-4992-9A50-CCCFBBD0B2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3" y="6023031"/>
            <a:ext cx="3089769" cy="5237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2DDE70-28A8-41A5-BF7B-ADF408EEC6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860" y="5715236"/>
            <a:ext cx="870012" cy="87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24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A301FA-F4AF-486B-BE20-C10066215A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75692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0395365-1A37-481F-BC25-815646D0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451161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1827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772BC6-5F9D-47FB-AE11-85DE6183A5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8EDE8C-45EC-4AF1-AB49-D910241AF5D9}"/>
              </a:ext>
            </a:extLst>
          </p:cNvPr>
          <p:cNvGrpSpPr/>
          <p:nvPr userDrawn="1"/>
        </p:nvGrpSpPr>
        <p:grpSpPr>
          <a:xfrm>
            <a:off x="-3" y="-6447"/>
            <a:ext cx="6491549" cy="6864448"/>
            <a:chOff x="-3" y="-6447"/>
            <a:chExt cx="6491549" cy="686444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03274B-2C1A-4CAF-BF98-4E7BBA5D1C81}"/>
                </a:ext>
              </a:extLst>
            </p:cNvPr>
            <p:cNvSpPr/>
            <p:nvPr userDrawn="1"/>
          </p:nvSpPr>
          <p:spPr>
            <a:xfrm rot="1542117">
              <a:off x="1661982" y="2068011"/>
              <a:ext cx="3039124" cy="3039124"/>
            </a:xfrm>
            <a:prstGeom prst="rect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6" name="Freeform 543">
              <a:extLst>
                <a:ext uri="{FF2B5EF4-FFF2-40B4-BE49-F238E27FC236}">
                  <a16:creationId xmlns:a16="http://schemas.microsoft.com/office/drawing/2014/main" id="{C09825ED-260D-41AB-B6AB-9FCAC78B7074}"/>
                </a:ext>
              </a:extLst>
            </p:cNvPr>
            <p:cNvSpPr/>
            <p:nvPr userDrawn="1"/>
          </p:nvSpPr>
          <p:spPr>
            <a:xfrm>
              <a:off x="441963" y="-6447"/>
              <a:ext cx="4056476" cy="3590763"/>
            </a:xfrm>
            <a:custGeom>
              <a:avLst/>
              <a:gdLst>
                <a:gd name="connsiteX0" fmla="*/ 820413 w 3042357"/>
                <a:gd name="connsiteY0" fmla="*/ 0 h 2693072"/>
                <a:gd name="connsiteX1" fmla="*/ 1714225 w 3042357"/>
                <a:gd name="connsiteY1" fmla="*/ 0 h 2693072"/>
                <a:gd name="connsiteX2" fmla="*/ 3042357 w 3042357"/>
                <a:gd name="connsiteY2" fmla="*/ 639242 h 2693072"/>
                <a:gd name="connsiteX3" fmla="*/ 2053830 w 3042357"/>
                <a:gd name="connsiteY3" fmla="*/ 2693072 h 2693072"/>
                <a:gd name="connsiteX4" fmla="*/ 0 w 3042357"/>
                <a:gd name="connsiteY4" fmla="*/ 1704545 h 2693072"/>
                <a:gd name="connsiteX5" fmla="*/ 820413 w 3042357"/>
                <a:gd name="connsiteY5" fmla="*/ 0 h 269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2357" h="2693072">
                  <a:moveTo>
                    <a:pt x="820413" y="0"/>
                  </a:moveTo>
                  <a:lnTo>
                    <a:pt x="1714225" y="0"/>
                  </a:lnTo>
                  <a:lnTo>
                    <a:pt x="3042357" y="639242"/>
                  </a:lnTo>
                  <a:lnTo>
                    <a:pt x="2053830" y="2693072"/>
                  </a:lnTo>
                  <a:lnTo>
                    <a:pt x="0" y="1704545"/>
                  </a:lnTo>
                  <a:lnTo>
                    <a:pt x="820413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7" name="Freeform 593">
              <a:extLst>
                <a:ext uri="{FF2B5EF4-FFF2-40B4-BE49-F238E27FC236}">
                  <a16:creationId xmlns:a16="http://schemas.microsoft.com/office/drawing/2014/main" id="{CF8D71B0-A28A-4487-AD03-445DB913E4FE}"/>
                </a:ext>
              </a:extLst>
            </p:cNvPr>
            <p:cNvSpPr/>
            <p:nvPr userDrawn="1"/>
          </p:nvSpPr>
          <p:spPr>
            <a:xfrm>
              <a:off x="-3" y="2266987"/>
              <a:ext cx="3188824" cy="4056477"/>
            </a:xfrm>
            <a:custGeom>
              <a:avLst/>
              <a:gdLst>
                <a:gd name="connsiteX0" fmla="*/ 337788 w 2391618"/>
                <a:gd name="connsiteY0" fmla="*/ 0 h 3042358"/>
                <a:gd name="connsiteX1" fmla="*/ 2391618 w 2391618"/>
                <a:gd name="connsiteY1" fmla="*/ 988527 h 3042358"/>
                <a:gd name="connsiteX2" fmla="*/ 1403091 w 2391618"/>
                <a:gd name="connsiteY2" fmla="*/ 3042358 h 3042358"/>
                <a:gd name="connsiteX3" fmla="*/ 0 w 2391618"/>
                <a:gd name="connsiteY3" fmla="*/ 2367037 h 3042358"/>
                <a:gd name="connsiteX4" fmla="*/ 0 w 2391618"/>
                <a:gd name="connsiteY4" fmla="*/ 701811 h 3042358"/>
                <a:gd name="connsiteX5" fmla="*/ 337788 w 2391618"/>
                <a:gd name="connsiteY5" fmla="*/ 0 h 304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1618" h="3042358">
                  <a:moveTo>
                    <a:pt x="337788" y="0"/>
                  </a:moveTo>
                  <a:lnTo>
                    <a:pt x="2391618" y="988527"/>
                  </a:lnTo>
                  <a:lnTo>
                    <a:pt x="1403091" y="3042358"/>
                  </a:lnTo>
                  <a:lnTo>
                    <a:pt x="0" y="2367037"/>
                  </a:lnTo>
                  <a:lnTo>
                    <a:pt x="0" y="701811"/>
                  </a:lnTo>
                  <a:lnTo>
                    <a:pt x="337788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8" name="Freeform 550">
              <a:extLst>
                <a:ext uri="{FF2B5EF4-FFF2-40B4-BE49-F238E27FC236}">
                  <a16:creationId xmlns:a16="http://schemas.microsoft.com/office/drawing/2014/main" id="{2CC13642-1D88-4A9B-8074-82C18458F482}"/>
                </a:ext>
              </a:extLst>
            </p:cNvPr>
            <p:cNvSpPr/>
            <p:nvPr userDrawn="1"/>
          </p:nvSpPr>
          <p:spPr>
            <a:xfrm>
              <a:off x="-1" y="361095"/>
              <a:ext cx="2477481" cy="3930875"/>
            </a:xfrm>
            <a:custGeom>
              <a:avLst/>
              <a:gdLst>
                <a:gd name="connsiteX0" fmla="*/ 0 w 1858111"/>
                <a:gd name="connsiteY0" fmla="*/ 0 h 2948156"/>
                <a:gd name="connsiteX1" fmla="*/ 1858111 w 1858111"/>
                <a:gd name="connsiteY1" fmla="*/ 894326 h 2948156"/>
                <a:gd name="connsiteX2" fmla="*/ 869584 w 1858111"/>
                <a:gd name="connsiteY2" fmla="*/ 2948156 h 2948156"/>
                <a:gd name="connsiteX3" fmla="*/ 0 w 1858111"/>
                <a:gd name="connsiteY3" fmla="*/ 2529617 h 2948156"/>
                <a:gd name="connsiteX4" fmla="*/ 0 w 1858111"/>
                <a:gd name="connsiteY4" fmla="*/ 0 h 2948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8111" h="2948156">
                  <a:moveTo>
                    <a:pt x="0" y="0"/>
                  </a:moveTo>
                  <a:lnTo>
                    <a:pt x="1858111" y="894326"/>
                  </a:lnTo>
                  <a:lnTo>
                    <a:pt x="869584" y="2948156"/>
                  </a:lnTo>
                  <a:lnTo>
                    <a:pt x="0" y="2529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9" name="Freeform 556">
              <a:extLst>
                <a:ext uri="{FF2B5EF4-FFF2-40B4-BE49-F238E27FC236}">
                  <a16:creationId xmlns:a16="http://schemas.microsoft.com/office/drawing/2014/main" id="{E4453C02-2BCB-4C9A-850B-95AC4ABD11CD}"/>
                </a:ext>
              </a:extLst>
            </p:cNvPr>
            <p:cNvSpPr/>
            <p:nvPr userDrawn="1"/>
          </p:nvSpPr>
          <p:spPr>
            <a:xfrm>
              <a:off x="-1" y="2065415"/>
              <a:ext cx="444264" cy="1136861"/>
            </a:xfrm>
            <a:custGeom>
              <a:avLst/>
              <a:gdLst>
                <a:gd name="connsiteX0" fmla="*/ 0 w 333198"/>
                <a:gd name="connsiteY0" fmla="*/ 0 h 852646"/>
                <a:gd name="connsiteX1" fmla="*/ 333198 w 333198"/>
                <a:gd name="connsiteY1" fmla="*/ 160371 h 852646"/>
                <a:gd name="connsiteX2" fmla="*/ 0 w 333198"/>
                <a:gd name="connsiteY2" fmla="*/ 852646 h 852646"/>
                <a:gd name="connsiteX3" fmla="*/ 0 w 333198"/>
                <a:gd name="connsiteY3" fmla="*/ 0 h 852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198" h="852646">
                  <a:moveTo>
                    <a:pt x="0" y="0"/>
                  </a:moveTo>
                  <a:lnTo>
                    <a:pt x="333198" y="160371"/>
                  </a:lnTo>
                  <a:lnTo>
                    <a:pt x="0" y="8526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10" name="Freeform 562">
              <a:extLst>
                <a:ext uri="{FF2B5EF4-FFF2-40B4-BE49-F238E27FC236}">
                  <a16:creationId xmlns:a16="http://schemas.microsoft.com/office/drawing/2014/main" id="{A8F4CE41-C1F1-4701-AB82-1DC24A83495E}"/>
                </a:ext>
              </a:extLst>
            </p:cNvPr>
            <p:cNvSpPr/>
            <p:nvPr userDrawn="1"/>
          </p:nvSpPr>
          <p:spPr>
            <a:xfrm>
              <a:off x="-1" y="2054442"/>
              <a:ext cx="436905" cy="1118031"/>
            </a:xfrm>
            <a:custGeom>
              <a:avLst/>
              <a:gdLst>
                <a:gd name="connsiteX0" fmla="*/ 0 w 327679"/>
                <a:gd name="connsiteY0" fmla="*/ 0 h 838523"/>
                <a:gd name="connsiteX1" fmla="*/ 327679 w 327679"/>
                <a:gd name="connsiteY1" fmla="*/ 157715 h 838523"/>
                <a:gd name="connsiteX2" fmla="*/ 0 w 327679"/>
                <a:gd name="connsiteY2" fmla="*/ 838523 h 838523"/>
                <a:gd name="connsiteX3" fmla="*/ 0 w 327679"/>
                <a:gd name="connsiteY3" fmla="*/ 0 h 83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679" h="838523">
                  <a:moveTo>
                    <a:pt x="0" y="0"/>
                  </a:moveTo>
                  <a:lnTo>
                    <a:pt x="327679" y="157715"/>
                  </a:lnTo>
                  <a:lnTo>
                    <a:pt x="0" y="8385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11" name="Freeform 580">
              <a:extLst>
                <a:ext uri="{FF2B5EF4-FFF2-40B4-BE49-F238E27FC236}">
                  <a16:creationId xmlns:a16="http://schemas.microsoft.com/office/drawing/2014/main" id="{BBC98E88-DC48-487B-B82A-FEA65C03D543}"/>
                </a:ext>
              </a:extLst>
            </p:cNvPr>
            <p:cNvSpPr/>
            <p:nvPr userDrawn="1"/>
          </p:nvSpPr>
          <p:spPr>
            <a:xfrm>
              <a:off x="-1" y="3737369"/>
              <a:ext cx="1156132" cy="2958515"/>
            </a:xfrm>
            <a:custGeom>
              <a:avLst/>
              <a:gdLst>
                <a:gd name="connsiteX0" fmla="*/ 0 w 867099"/>
                <a:gd name="connsiteY0" fmla="*/ 0 h 2218886"/>
                <a:gd name="connsiteX1" fmla="*/ 867099 w 867099"/>
                <a:gd name="connsiteY1" fmla="*/ 417342 h 2218886"/>
                <a:gd name="connsiteX2" fmla="*/ 0 w 867099"/>
                <a:gd name="connsiteY2" fmla="*/ 2218886 h 2218886"/>
                <a:gd name="connsiteX3" fmla="*/ 0 w 867099"/>
                <a:gd name="connsiteY3" fmla="*/ 0 h 221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7099" h="2218886">
                  <a:moveTo>
                    <a:pt x="0" y="0"/>
                  </a:moveTo>
                  <a:lnTo>
                    <a:pt x="867099" y="417342"/>
                  </a:lnTo>
                  <a:lnTo>
                    <a:pt x="0" y="22188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12" name="Freeform 588">
              <a:extLst>
                <a:ext uri="{FF2B5EF4-FFF2-40B4-BE49-F238E27FC236}">
                  <a16:creationId xmlns:a16="http://schemas.microsoft.com/office/drawing/2014/main" id="{B9874A38-3AA9-4275-8038-DB7AE2F40A43}"/>
                </a:ext>
              </a:extLst>
            </p:cNvPr>
            <p:cNvSpPr/>
            <p:nvPr userDrawn="1"/>
          </p:nvSpPr>
          <p:spPr>
            <a:xfrm>
              <a:off x="-3" y="2271850"/>
              <a:ext cx="3174936" cy="4056477"/>
            </a:xfrm>
            <a:custGeom>
              <a:avLst/>
              <a:gdLst>
                <a:gd name="connsiteX0" fmla="*/ 327372 w 2381202"/>
                <a:gd name="connsiteY0" fmla="*/ 0 h 3042358"/>
                <a:gd name="connsiteX1" fmla="*/ 2381202 w 2381202"/>
                <a:gd name="connsiteY1" fmla="*/ 988527 h 3042358"/>
                <a:gd name="connsiteX2" fmla="*/ 1392675 w 2381202"/>
                <a:gd name="connsiteY2" fmla="*/ 3042358 h 3042358"/>
                <a:gd name="connsiteX3" fmla="*/ 0 w 2381202"/>
                <a:gd name="connsiteY3" fmla="*/ 2372050 h 3042358"/>
                <a:gd name="connsiteX4" fmla="*/ 0 w 2381202"/>
                <a:gd name="connsiteY4" fmla="*/ 680170 h 3042358"/>
                <a:gd name="connsiteX5" fmla="*/ 327372 w 2381202"/>
                <a:gd name="connsiteY5" fmla="*/ 0 h 304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81202" h="3042358">
                  <a:moveTo>
                    <a:pt x="327372" y="0"/>
                  </a:moveTo>
                  <a:lnTo>
                    <a:pt x="2381202" y="988527"/>
                  </a:lnTo>
                  <a:lnTo>
                    <a:pt x="1392675" y="3042358"/>
                  </a:lnTo>
                  <a:lnTo>
                    <a:pt x="0" y="2372050"/>
                  </a:lnTo>
                  <a:lnTo>
                    <a:pt x="0" y="680170"/>
                  </a:lnTo>
                  <a:lnTo>
                    <a:pt x="327372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13" name="Freeform 598">
              <a:extLst>
                <a:ext uri="{FF2B5EF4-FFF2-40B4-BE49-F238E27FC236}">
                  <a16:creationId xmlns:a16="http://schemas.microsoft.com/office/drawing/2014/main" id="{2E99AE77-50E5-49C6-BFEF-0AD2064DA25E}"/>
                </a:ext>
              </a:extLst>
            </p:cNvPr>
            <p:cNvSpPr/>
            <p:nvPr userDrawn="1"/>
          </p:nvSpPr>
          <p:spPr>
            <a:xfrm>
              <a:off x="-3" y="-2030"/>
              <a:ext cx="1534643" cy="2278337"/>
            </a:xfrm>
            <a:custGeom>
              <a:avLst/>
              <a:gdLst>
                <a:gd name="connsiteX0" fmla="*/ 0 w 1150982"/>
                <a:gd name="connsiteY0" fmla="*/ 0 h 1708753"/>
                <a:gd name="connsiteX1" fmla="*/ 1150982 w 1150982"/>
                <a:gd name="connsiteY1" fmla="*/ 0 h 1708753"/>
                <a:gd name="connsiteX2" fmla="*/ 328544 w 1150982"/>
                <a:gd name="connsiteY2" fmla="*/ 1708753 h 1708753"/>
                <a:gd name="connsiteX3" fmla="*/ 0 w 1150982"/>
                <a:gd name="connsiteY3" fmla="*/ 1550622 h 1708753"/>
                <a:gd name="connsiteX4" fmla="*/ 0 w 1150982"/>
                <a:gd name="connsiteY4" fmla="*/ 0 h 170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982" h="1708753">
                  <a:moveTo>
                    <a:pt x="0" y="0"/>
                  </a:moveTo>
                  <a:lnTo>
                    <a:pt x="1150982" y="0"/>
                  </a:lnTo>
                  <a:lnTo>
                    <a:pt x="328544" y="1708753"/>
                  </a:lnTo>
                  <a:lnTo>
                    <a:pt x="0" y="1550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14" name="Freeform 604">
              <a:extLst>
                <a:ext uri="{FF2B5EF4-FFF2-40B4-BE49-F238E27FC236}">
                  <a16:creationId xmlns:a16="http://schemas.microsoft.com/office/drawing/2014/main" id="{9E564188-CAA5-479B-995A-CD596B9E626D}"/>
                </a:ext>
              </a:extLst>
            </p:cNvPr>
            <p:cNvSpPr/>
            <p:nvPr userDrawn="1"/>
          </p:nvSpPr>
          <p:spPr>
            <a:xfrm>
              <a:off x="-3" y="-2031"/>
              <a:ext cx="1546192" cy="2273475"/>
            </a:xfrm>
            <a:custGeom>
              <a:avLst/>
              <a:gdLst>
                <a:gd name="connsiteX0" fmla="*/ 0 w 1159644"/>
                <a:gd name="connsiteY0" fmla="*/ 0 h 1705106"/>
                <a:gd name="connsiteX1" fmla="*/ 1159644 w 1159644"/>
                <a:gd name="connsiteY1" fmla="*/ 0 h 1705106"/>
                <a:gd name="connsiteX2" fmla="*/ 338961 w 1159644"/>
                <a:gd name="connsiteY2" fmla="*/ 1705106 h 1705106"/>
                <a:gd name="connsiteX3" fmla="*/ 0 w 1159644"/>
                <a:gd name="connsiteY3" fmla="*/ 1541961 h 1705106"/>
                <a:gd name="connsiteX4" fmla="*/ 0 w 1159644"/>
                <a:gd name="connsiteY4" fmla="*/ 0 h 170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9644" h="1705106">
                  <a:moveTo>
                    <a:pt x="0" y="0"/>
                  </a:moveTo>
                  <a:lnTo>
                    <a:pt x="1159644" y="0"/>
                  </a:lnTo>
                  <a:lnTo>
                    <a:pt x="338961" y="1705106"/>
                  </a:lnTo>
                  <a:lnTo>
                    <a:pt x="0" y="15419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15" name="Freeform 610">
              <a:extLst>
                <a:ext uri="{FF2B5EF4-FFF2-40B4-BE49-F238E27FC236}">
                  <a16:creationId xmlns:a16="http://schemas.microsoft.com/office/drawing/2014/main" id="{94560849-50CE-4D2E-A292-DC2B8E009697}"/>
                </a:ext>
              </a:extLst>
            </p:cNvPr>
            <p:cNvSpPr/>
            <p:nvPr userDrawn="1"/>
          </p:nvSpPr>
          <p:spPr>
            <a:xfrm>
              <a:off x="1" y="-2030"/>
              <a:ext cx="3226548" cy="1565823"/>
            </a:xfrm>
            <a:custGeom>
              <a:avLst/>
              <a:gdLst>
                <a:gd name="connsiteX0" fmla="*/ 0 w 2419911"/>
                <a:gd name="connsiteY0" fmla="*/ 0 h 1174367"/>
                <a:gd name="connsiteX1" fmla="*/ 2419911 w 2419911"/>
                <a:gd name="connsiteY1" fmla="*/ 0 h 1174367"/>
                <a:gd name="connsiteX2" fmla="*/ 1854677 w 2419911"/>
                <a:gd name="connsiteY2" fmla="*/ 1174367 h 1174367"/>
                <a:gd name="connsiteX3" fmla="*/ 0 w 2419911"/>
                <a:gd name="connsiteY3" fmla="*/ 281694 h 1174367"/>
                <a:gd name="connsiteX4" fmla="*/ 0 w 2419911"/>
                <a:gd name="connsiteY4" fmla="*/ 0 h 117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9911" h="1174367">
                  <a:moveTo>
                    <a:pt x="0" y="0"/>
                  </a:moveTo>
                  <a:lnTo>
                    <a:pt x="2419911" y="0"/>
                  </a:lnTo>
                  <a:lnTo>
                    <a:pt x="1854677" y="1174367"/>
                  </a:lnTo>
                  <a:lnTo>
                    <a:pt x="0" y="281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16" name="Freeform 661">
              <a:extLst>
                <a:ext uri="{FF2B5EF4-FFF2-40B4-BE49-F238E27FC236}">
                  <a16:creationId xmlns:a16="http://schemas.microsoft.com/office/drawing/2014/main" id="{B2A34E16-599D-4F06-B9AE-6C9B272C1EA5}"/>
                </a:ext>
              </a:extLst>
            </p:cNvPr>
            <p:cNvSpPr/>
            <p:nvPr userDrawn="1"/>
          </p:nvSpPr>
          <p:spPr>
            <a:xfrm>
              <a:off x="1604391" y="6312496"/>
              <a:ext cx="1395931" cy="545504"/>
            </a:xfrm>
            <a:custGeom>
              <a:avLst/>
              <a:gdLst>
                <a:gd name="connsiteX0" fmla="*/ 196917 w 1046948"/>
                <a:gd name="connsiteY0" fmla="*/ 0 h 409128"/>
                <a:gd name="connsiteX1" fmla="*/ 1046948 w 1046948"/>
                <a:gd name="connsiteY1" fmla="*/ 409128 h 409128"/>
                <a:gd name="connsiteX2" fmla="*/ 0 w 1046948"/>
                <a:gd name="connsiteY2" fmla="*/ 409128 h 409128"/>
                <a:gd name="connsiteX3" fmla="*/ 196917 w 1046948"/>
                <a:gd name="connsiteY3" fmla="*/ 0 h 409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6948" h="409128">
                  <a:moveTo>
                    <a:pt x="196917" y="0"/>
                  </a:moveTo>
                  <a:lnTo>
                    <a:pt x="1046948" y="409128"/>
                  </a:lnTo>
                  <a:lnTo>
                    <a:pt x="0" y="409128"/>
                  </a:lnTo>
                  <a:lnTo>
                    <a:pt x="196917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17" name="Freeform 637">
              <a:extLst>
                <a:ext uri="{FF2B5EF4-FFF2-40B4-BE49-F238E27FC236}">
                  <a16:creationId xmlns:a16="http://schemas.microsoft.com/office/drawing/2014/main" id="{882A1863-1565-4598-8CF0-FC4006A31EB7}"/>
                </a:ext>
              </a:extLst>
            </p:cNvPr>
            <p:cNvSpPr/>
            <p:nvPr userDrawn="1"/>
          </p:nvSpPr>
          <p:spPr>
            <a:xfrm>
              <a:off x="-2" y="4291971"/>
              <a:ext cx="3897887" cy="2566029"/>
            </a:xfrm>
            <a:custGeom>
              <a:avLst/>
              <a:gdLst>
                <a:gd name="connsiteX0" fmla="*/ 869585 w 2923415"/>
                <a:gd name="connsiteY0" fmla="*/ 0 h 1924522"/>
                <a:gd name="connsiteX1" fmla="*/ 2923415 w 2923415"/>
                <a:gd name="connsiteY1" fmla="*/ 988528 h 1924522"/>
                <a:gd name="connsiteX2" fmla="*/ 2472913 w 2923415"/>
                <a:gd name="connsiteY2" fmla="*/ 1924522 h 1924522"/>
                <a:gd name="connsiteX3" fmla="*/ 0 w 2923415"/>
                <a:gd name="connsiteY3" fmla="*/ 1924522 h 1924522"/>
                <a:gd name="connsiteX4" fmla="*/ 0 w 2923415"/>
                <a:gd name="connsiteY4" fmla="*/ 1806708 h 1924522"/>
                <a:gd name="connsiteX5" fmla="*/ 869585 w 2923415"/>
                <a:gd name="connsiteY5" fmla="*/ 0 h 192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3415" h="1924522">
                  <a:moveTo>
                    <a:pt x="869585" y="0"/>
                  </a:moveTo>
                  <a:lnTo>
                    <a:pt x="2923415" y="988528"/>
                  </a:lnTo>
                  <a:lnTo>
                    <a:pt x="2472913" y="1924522"/>
                  </a:lnTo>
                  <a:lnTo>
                    <a:pt x="0" y="1924522"/>
                  </a:lnTo>
                  <a:lnTo>
                    <a:pt x="0" y="1806708"/>
                  </a:lnTo>
                  <a:lnTo>
                    <a:pt x="869585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18" name="Freeform 632">
              <a:extLst>
                <a:ext uri="{FF2B5EF4-FFF2-40B4-BE49-F238E27FC236}">
                  <a16:creationId xmlns:a16="http://schemas.microsoft.com/office/drawing/2014/main" id="{131DB73B-E73C-4626-A381-8253A7271201}"/>
                </a:ext>
              </a:extLst>
            </p:cNvPr>
            <p:cNvSpPr/>
            <p:nvPr userDrawn="1"/>
          </p:nvSpPr>
          <p:spPr>
            <a:xfrm>
              <a:off x="-3" y="5427480"/>
              <a:ext cx="1857309" cy="1430521"/>
            </a:xfrm>
            <a:custGeom>
              <a:avLst/>
              <a:gdLst>
                <a:gd name="connsiteX0" fmla="*/ 0 w 1392982"/>
                <a:gd name="connsiteY0" fmla="*/ 0 h 1072891"/>
                <a:gd name="connsiteX1" fmla="*/ 1392982 w 1392982"/>
                <a:gd name="connsiteY1" fmla="*/ 670455 h 1072891"/>
                <a:gd name="connsiteX2" fmla="*/ 1199286 w 1392982"/>
                <a:gd name="connsiteY2" fmla="*/ 1072891 h 1072891"/>
                <a:gd name="connsiteX3" fmla="*/ 0 w 1392982"/>
                <a:gd name="connsiteY3" fmla="*/ 1072891 h 1072891"/>
                <a:gd name="connsiteX4" fmla="*/ 0 w 1392982"/>
                <a:gd name="connsiteY4" fmla="*/ 0 h 1072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2982" h="1072891">
                  <a:moveTo>
                    <a:pt x="0" y="0"/>
                  </a:moveTo>
                  <a:lnTo>
                    <a:pt x="1392982" y="670455"/>
                  </a:lnTo>
                  <a:lnTo>
                    <a:pt x="1199286" y="1072891"/>
                  </a:lnTo>
                  <a:lnTo>
                    <a:pt x="0" y="10728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19" name="Freeform 627">
              <a:extLst>
                <a:ext uri="{FF2B5EF4-FFF2-40B4-BE49-F238E27FC236}">
                  <a16:creationId xmlns:a16="http://schemas.microsoft.com/office/drawing/2014/main" id="{C1CC5D97-755B-4889-97DD-35FBF7A809EF}"/>
                </a:ext>
              </a:extLst>
            </p:cNvPr>
            <p:cNvSpPr/>
            <p:nvPr userDrawn="1"/>
          </p:nvSpPr>
          <p:spPr>
            <a:xfrm>
              <a:off x="-3" y="5427267"/>
              <a:ext cx="1857309" cy="1430733"/>
            </a:xfrm>
            <a:custGeom>
              <a:avLst/>
              <a:gdLst>
                <a:gd name="connsiteX0" fmla="*/ 0 w 1392982"/>
                <a:gd name="connsiteY0" fmla="*/ 0 h 1073050"/>
                <a:gd name="connsiteX1" fmla="*/ 1392982 w 1392982"/>
                <a:gd name="connsiteY1" fmla="*/ 670455 h 1073050"/>
                <a:gd name="connsiteX2" fmla="*/ 1199209 w 1392982"/>
                <a:gd name="connsiteY2" fmla="*/ 1073050 h 1073050"/>
                <a:gd name="connsiteX3" fmla="*/ 0 w 1392982"/>
                <a:gd name="connsiteY3" fmla="*/ 1073050 h 1073050"/>
                <a:gd name="connsiteX4" fmla="*/ 0 w 1392982"/>
                <a:gd name="connsiteY4" fmla="*/ 0 h 107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2982" h="1073050">
                  <a:moveTo>
                    <a:pt x="0" y="0"/>
                  </a:moveTo>
                  <a:lnTo>
                    <a:pt x="1392982" y="670455"/>
                  </a:lnTo>
                  <a:lnTo>
                    <a:pt x="1199209" y="1073050"/>
                  </a:lnTo>
                  <a:lnTo>
                    <a:pt x="0" y="1073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20" name="Freeform 650">
              <a:extLst>
                <a:ext uri="{FF2B5EF4-FFF2-40B4-BE49-F238E27FC236}">
                  <a16:creationId xmlns:a16="http://schemas.microsoft.com/office/drawing/2014/main" id="{FB0C1049-DFA7-4A75-8C93-4D51C3CAFC30}"/>
                </a:ext>
              </a:extLst>
            </p:cNvPr>
            <p:cNvSpPr/>
            <p:nvPr userDrawn="1"/>
          </p:nvSpPr>
          <p:spPr>
            <a:xfrm>
              <a:off x="1862367" y="3584320"/>
              <a:ext cx="4056477" cy="3273681"/>
            </a:xfrm>
            <a:custGeom>
              <a:avLst/>
              <a:gdLst>
                <a:gd name="connsiteX0" fmla="*/ 988527 w 3042358"/>
                <a:gd name="connsiteY0" fmla="*/ 0 h 2455261"/>
                <a:gd name="connsiteX1" fmla="*/ 3042358 w 3042358"/>
                <a:gd name="connsiteY1" fmla="*/ 988527 h 2455261"/>
                <a:gd name="connsiteX2" fmla="*/ 2336405 w 3042358"/>
                <a:gd name="connsiteY2" fmla="*/ 2455261 h 2455261"/>
                <a:gd name="connsiteX3" fmla="*/ 834039 w 3042358"/>
                <a:gd name="connsiteY3" fmla="*/ 2455261 h 2455261"/>
                <a:gd name="connsiteX4" fmla="*/ 0 w 3042358"/>
                <a:gd name="connsiteY4" fmla="*/ 2053830 h 2455261"/>
                <a:gd name="connsiteX5" fmla="*/ 988527 w 3042358"/>
                <a:gd name="connsiteY5" fmla="*/ 0 h 245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2358" h="2455261">
                  <a:moveTo>
                    <a:pt x="988527" y="0"/>
                  </a:moveTo>
                  <a:lnTo>
                    <a:pt x="3042358" y="988527"/>
                  </a:lnTo>
                  <a:lnTo>
                    <a:pt x="2336405" y="2455261"/>
                  </a:lnTo>
                  <a:lnTo>
                    <a:pt x="834039" y="2455261"/>
                  </a:lnTo>
                  <a:lnTo>
                    <a:pt x="0" y="2053830"/>
                  </a:lnTo>
                  <a:lnTo>
                    <a:pt x="988527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21" name="Freeform 644">
              <a:extLst>
                <a:ext uri="{FF2B5EF4-FFF2-40B4-BE49-F238E27FC236}">
                  <a16:creationId xmlns:a16="http://schemas.microsoft.com/office/drawing/2014/main" id="{A2238630-F32B-4AF0-B05D-70B9D591BF8D}"/>
                </a:ext>
              </a:extLst>
            </p:cNvPr>
            <p:cNvSpPr/>
            <p:nvPr userDrawn="1"/>
          </p:nvSpPr>
          <p:spPr>
            <a:xfrm>
              <a:off x="3284751" y="5604845"/>
              <a:ext cx="3206795" cy="1253156"/>
            </a:xfrm>
            <a:custGeom>
              <a:avLst/>
              <a:gdLst>
                <a:gd name="connsiteX0" fmla="*/ 452366 w 2405096"/>
                <a:gd name="connsiteY0" fmla="*/ 0 h 939867"/>
                <a:gd name="connsiteX1" fmla="*/ 2405096 w 2405096"/>
                <a:gd name="connsiteY1" fmla="*/ 939867 h 939867"/>
                <a:gd name="connsiteX2" fmla="*/ 0 w 2405096"/>
                <a:gd name="connsiteY2" fmla="*/ 939867 h 939867"/>
                <a:gd name="connsiteX3" fmla="*/ 452366 w 2405096"/>
                <a:gd name="connsiteY3" fmla="*/ 0 h 939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5096" h="939867">
                  <a:moveTo>
                    <a:pt x="452366" y="0"/>
                  </a:moveTo>
                  <a:lnTo>
                    <a:pt x="2405096" y="939867"/>
                  </a:lnTo>
                  <a:lnTo>
                    <a:pt x="0" y="939867"/>
                  </a:lnTo>
                  <a:lnTo>
                    <a:pt x="452366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22" name="Freeform 656">
              <a:extLst>
                <a:ext uri="{FF2B5EF4-FFF2-40B4-BE49-F238E27FC236}">
                  <a16:creationId xmlns:a16="http://schemas.microsoft.com/office/drawing/2014/main" id="{04A57ADF-0DFB-4EFF-8CA2-F8DBA82ADC84}"/>
                </a:ext>
              </a:extLst>
            </p:cNvPr>
            <p:cNvSpPr/>
            <p:nvPr userDrawn="1"/>
          </p:nvSpPr>
          <p:spPr>
            <a:xfrm>
              <a:off x="1592843" y="6317360"/>
              <a:ext cx="1383488" cy="540641"/>
            </a:xfrm>
            <a:custGeom>
              <a:avLst/>
              <a:gdLst>
                <a:gd name="connsiteX0" fmla="*/ 195162 w 1037616"/>
                <a:gd name="connsiteY0" fmla="*/ 0 h 405481"/>
                <a:gd name="connsiteX1" fmla="*/ 1037616 w 1037616"/>
                <a:gd name="connsiteY1" fmla="*/ 405481 h 405481"/>
                <a:gd name="connsiteX2" fmla="*/ 0 w 1037616"/>
                <a:gd name="connsiteY2" fmla="*/ 405481 h 405481"/>
                <a:gd name="connsiteX3" fmla="*/ 195162 w 1037616"/>
                <a:gd name="connsiteY3" fmla="*/ 0 h 40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616" h="405481">
                  <a:moveTo>
                    <a:pt x="195162" y="0"/>
                  </a:moveTo>
                  <a:lnTo>
                    <a:pt x="1037616" y="405481"/>
                  </a:lnTo>
                  <a:lnTo>
                    <a:pt x="0" y="405481"/>
                  </a:lnTo>
                  <a:lnTo>
                    <a:pt x="195162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</p:grpSp>
      <p:pic>
        <p:nvPicPr>
          <p:cNvPr id="23" name="Picture 22" descr="cng-logo-color.png">
            <a:extLst>
              <a:ext uri="{FF2B5EF4-FFF2-40B4-BE49-F238E27FC236}">
                <a16:creationId xmlns:a16="http://schemas.microsoft.com/office/drawing/2014/main" id="{AAD23F8D-263F-46AF-B1A4-7C91F57300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3" y="6023031"/>
            <a:ext cx="3089769" cy="5237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31BF0A-3FAA-41B7-8287-37EA4B6291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860" y="5715236"/>
            <a:ext cx="870012" cy="87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484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D30AE8-31B2-46B5-9851-E273A18597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"/>
            <a:ext cx="5080000" cy="6858001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42390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F1054282-2D80-4683-A174-A5EC02A68E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-1"/>
            <a:ext cx="6096000" cy="6495692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98932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DF2422-9A5D-4804-A25D-047914F0A3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982" y="1147314"/>
            <a:ext cx="4514316" cy="4744528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5700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DF2422-9A5D-4804-A25D-047914F0A3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95247" y="1147314"/>
            <a:ext cx="4514316" cy="4744528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674223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C6E2E1BB-72A6-4AD3-8AE0-F362266808E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50838" y="1027113"/>
            <a:ext cx="11390312" cy="526097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66293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C6E2E1BB-72A6-4AD3-8AE0-F362266808E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50838" y="1475118"/>
            <a:ext cx="7223154" cy="4364966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525325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3">
            <a:extLst>
              <a:ext uri="{FF2B5EF4-FFF2-40B4-BE49-F238E27FC236}">
                <a16:creationId xmlns:a16="http://schemas.microsoft.com/office/drawing/2014/main" id="{5C15843F-9923-4C96-8998-54883D99BCD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4618008" y="1475118"/>
            <a:ext cx="7223154" cy="4364966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17385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C6E2E1BB-72A6-4AD3-8AE0-F362266808E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50838" y="1475118"/>
            <a:ext cx="4954407" cy="4364966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49159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C6E2E1BB-72A6-4AD3-8AE0-F362266808E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786144" y="1475118"/>
            <a:ext cx="4954407" cy="4364966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677108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C6E2E1BB-72A6-4AD3-8AE0-F362266808E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50838" y="1475118"/>
            <a:ext cx="5549630" cy="4080293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6" name="Chart Placeholder 3">
            <a:extLst>
              <a:ext uri="{FF2B5EF4-FFF2-40B4-BE49-F238E27FC236}">
                <a16:creationId xmlns:a16="http://schemas.microsoft.com/office/drawing/2014/main" id="{D5865B75-2DFF-494B-AFC5-A1E59FCAA883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216800" y="1475118"/>
            <a:ext cx="5549630" cy="4080293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113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772BC6-5F9D-47FB-AE11-85DE6183A5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8EDE8C-45EC-4AF1-AB49-D910241AF5D9}"/>
              </a:ext>
            </a:extLst>
          </p:cNvPr>
          <p:cNvGrpSpPr/>
          <p:nvPr userDrawn="1"/>
        </p:nvGrpSpPr>
        <p:grpSpPr>
          <a:xfrm>
            <a:off x="0" y="-6448"/>
            <a:ext cx="6491549" cy="6864448"/>
            <a:chOff x="-3" y="-6447"/>
            <a:chExt cx="6491549" cy="686444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03274B-2C1A-4CAF-BF98-4E7BBA5D1C81}"/>
                </a:ext>
              </a:extLst>
            </p:cNvPr>
            <p:cNvSpPr/>
            <p:nvPr userDrawn="1"/>
          </p:nvSpPr>
          <p:spPr>
            <a:xfrm rot="1542117">
              <a:off x="1661982" y="2068011"/>
              <a:ext cx="3039124" cy="3039124"/>
            </a:xfrm>
            <a:prstGeom prst="rect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6" name="Freeform 543">
              <a:extLst>
                <a:ext uri="{FF2B5EF4-FFF2-40B4-BE49-F238E27FC236}">
                  <a16:creationId xmlns:a16="http://schemas.microsoft.com/office/drawing/2014/main" id="{C09825ED-260D-41AB-B6AB-9FCAC78B7074}"/>
                </a:ext>
              </a:extLst>
            </p:cNvPr>
            <p:cNvSpPr/>
            <p:nvPr userDrawn="1"/>
          </p:nvSpPr>
          <p:spPr>
            <a:xfrm>
              <a:off x="441963" y="-6447"/>
              <a:ext cx="4056476" cy="3590763"/>
            </a:xfrm>
            <a:custGeom>
              <a:avLst/>
              <a:gdLst>
                <a:gd name="connsiteX0" fmla="*/ 820413 w 3042357"/>
                <a:gd name="connsiteY0" fmla="*/ 0 h 2693072"/>
                <a:gd name="connsiteX1" fmla="*/ 1714225 w 3042357"/>
                <a:gd name="connsiteY1" fmla="*/ 0 h 2693072"/>
                <a:gd name="connsiteX2" fmla="*/ 3042357 w 3042357"/>
                <a:gd name="connsiteY2" fmla="*/ 639242 h 2693072"/>
                <a:gd name="connsiteX3" fmla="*/ 2053830 w 3042357"/>
                <a:gd name="connsiteY3" fmla="*/ 2693072 h 2693072"/>
                <a:gd name="connsiteX4" fmla="*/ 0 w 3042357"/>
                <a:gd name="connsiteY4" fmla="*/ 1704545 h 2693072"/>
                <a:gd name="connsiteX5" fmla="*/ 820413 w 3042357"/>
                <a:gd name="connsiteY5" fmla="*/ 0 h 269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2357" h="2693072">
                  <a:moveTo>
                    <a:pt x="820413" y="0"/>
                  </a:moveTo>
                  <a:lnTo>
                    <a:pt x="1714225" y="0"/>
                  </a:lnTo>
                  <a:lnTo>
                    <a:pt x="3042357" y="639242"/>
                  </a:lnTo>
                  <a:lnTo>
                    <a:pt x="2053830" y="2693072"/>
                  </a:lnTo>
                  <a:lnTo>
                    <a:pt x="0" y="1704545"/>
                  </a:lnTo>
                  <a:lnTo>
                    <a:pt x="820413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7" name="Freeform 593">
              <a:extLst>
                <a:ext uri="{FF2B5EF4-FFF2-40B4-BE49-F238E27FC236}">
                  <a16:creationId xmlns:a16="http://schemas.microsoft.com/office/drawing/2014/main" id="{CF8D71B0-A28A-4487-AD03-445DB913E4FE}"/>
                </a:ext>
              </a:extLst>
            </p:cNvPr>
            <p:cNvSpPr/>
            <p:nvPr userDrawn="1"/>
          </p:nvSpPr>
          <p:spPr>
            <a:xfrm>
              <a:off x="-3" y="2266987"/>
              <a:ext cx="3188824" cy="4056477"/>
            </a:xfrm>
            <a:custGeom>
              <a:avLst/>
              <a:gdLst>
                <a:gd name="connsiteX0" fmla="*/ 337788 w 2391618"/>
                <a:gd name="connsiteY0" fmla="*/ 0 h 3042358"/>
                <a:gd name="connsiteX1" fmla="*/ 2391618 w 2391618"/>
                <a:gd name="connsiteY1" fmla="*/ 988527 h 3042358"/>
                <a:gd name="connsiteX2" fmla="*/ 1403091 w 2391618"/>
                <a:gd name="connsiteY2" fmla="*/ 3042358 h 3042358"/>
                <a:gd name="connsiteX3" fmla="*/ 0 w 2391618"/>
                <a:gd name="connsiteY3" fmla="*/ 2367037 h 3042358"/>
                <a:gd name="connsiteX4" fmla="*/ 0 w 2391618"/>
                <a:gd name="connsiteY4" fmla="*/ 701811 h 3042358"/>
                <a:gd name="connsiteX5" fmla="*/ 337788 w 2391618"/>
                <a:gd name="connsiteY5" fmla="*/ 0 h 304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1618" h="3042358">
                  <a:moveTo>
                    <a:pt x="337788" y="0"/>
                  </a:moveTo>
                  <a:lnTo>
                    <a:pt x="2391618" y="988527"/>
                  </a:lnTo>
                  <a:lnTo>
                    <a:pt x="1403091" y="3042358"/>
                  </a:lnTo>
                  <a:lnTo>
                    <a:pt x="0" y="2367037"/>
                  </a:lnTo>
                  <a:lnTo>
                    <a:pt x="0" y="701811"/>
                  </a:lnTo>
                  <a:lnTo>
                    <a:pt x="337788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8" name="Freeform 550">
              <a:extLst>
                <a:ext uri="{FF2B5EF4-FFF2-40B4-BE49-F238E27FC236}">
                  <a16:creationId xmlns:a16="http://schemas.microsoft.com/office/drawing/2014/main" id="{2CC13642-1D88-4A9B-8074-82C18458F482}"/>
                </a:ext>
              </a:extLst>
            </p:cNvPr>
            <p:cNvSpPr/>
            <p:nvPr userDrawn="1"/>
          </p:nvSpPr>
          <p:spPr>
            <a:xfrm>
              <a:off x="-1" y="361095"/>
              <a:ext cx="2477481" cy="3930875"/>
            </a:xfrm>
            <a:custGeom>
              <a:avLst/>
              <a:gdLst>
                <a:gd name="connsiteX0" fmla="*/ 0 w 1858111"/>
                <a:gd name="connsiteY0" fmla="*/ 0 h 2948156"/>
                <a:gd name="connsiteX1" fmla="*/ 1858111 w 1858111"/>
                <a:gd name="connsiteY1" fmla="*/ 894326 h 2948156"/>
                <a:gd name="connsiteX2" fmla="*/ 869584 w 1858111"/>
                <a:gd name="connsiteY2" fmla="*/ 2948156 h 2948156"/>
                <a:gd name="connsiteX3" fmla="*/ 0 w 1858111"/>
                <a:gd name="connsiteY3" fmla="*/ 2529617 h 2948156"/>
                <a:gd name="connsiteX4" fmla="*/ 0 w 1858111"/>
                <a:gd name="connsiteY4" fmla="*/ 0 h 2948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8111" h="2948156">
                  <a:moveTo>
                    <a:pt x="0" y="0"/>
                  </a:moveTo>
                  <a:lnTo>
                    <a:pt x="1858111" y="894326"/>
                  </a:lnTo>
                  <a:lnTo>
                    <a:pt x="869584" y="2948156"/>
                  </a:lnTo>
                  <a:lnTo>
                    <a:pt x="0" y="2529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9" name="Freeform 556">
              <a:extLst>
                <a:ext uri="{FF2B5EF4-FFF2-40B4-BE49-F238E27FC236}">
                  <a16:creationId xmlns:a16="http://schemas.microsoft.com/office/drawing/2014/main" id="{E4453C02-2BCB-4C9A-850B-95AC4ABD11CD}"/>
                </a:ext>
              </a:extLst>
            </p:cNvPr>
            <p:cNvSpPr/>
            <p:nvPr userDrawn="1"/>
          </p:nvSpPr>
          <p:spPr>
            <a:xfrm>
              <a:off x="-1" y="2065415"/>
              <a:ext cx="444264" cy="1136861"/>
            </a:xfrm>
            <a:custGeom>
              <a:avLst/>
              <a:gdLst>
                <a:gd name="connsiteX0" fmla="*/ 0 w 333198"/>
                <a:gd name="connsiteY0" fmla="*/ 0 h 852646"/>
                <a:gd name="connsiteX1" fmla="*/ 333198 w 333198"/>
                <a:gd name="connsiteY1" fmla="*/ 160371 h 852646"/>
                <a:gd name="connsiteX2" fmla="*/ 0 w 333198"/>
                <a:gd name="connsiteY2" fmla="*/ 852646 h 852646"/>
                <a:gd name="connsiteX3" fmla="*/ 0 w 333198"/>
                <a:gd name="connsiteY3" fmla="*/ 0 h 852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198" h="852646">
                  <a:moveTo>
                    <a:pt x="0" y="0"/>
                  </a:moveTo>
                  <a:lnTo>
                    <a:pt x="333198" y="160371"/>
                  </a:lnTo>
                  <a:lnTo>
                    <a:pt x="0" y="8526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10" name="Freeform 562">
              <a:extLst>
                <a:ext uri="{FF2B5EF4-FFF2-40B4-BE49-F238E27FC236}">
                  <a16:creationId xmlns:a16="http://schemas.microsoft.com/office/drawing/2014/main" id="{A8F4CE41-C1F1-4701-AB82-1DC24A83495E}"/>
                </a:ext>
              </a:extLst>
            </p:cNvPr>
            <p:cNvSpPr/>
            <p:nvPr userDrawn="1"/>
          </p:nvSpPr>
          <p:spPr>
            <a:xfrm>
              <a:off x="-1" y="2054442"/>
              <a:ext cx="436905" cy="1118031"/>
            </a:xfrm>
            <a:custGeom>
              <a:avLst/>
              <a:gdLst>
                <a:gd name="connsiteX0" fmla="*/ 0 w 327679"/>
                <a:gd name="connsiteY0" fmla="*/ 0 h 838523"/>
                <a:gd name="connsiteX1" fmla="*/ 327679 w 327679"/>
                <a:gd name="connsiteY1" fmla="*/ 157715 h 838523"/>
                <a:gd name="connsiteX2" fmla="*/ 0 w 327679"/>
                <a:gd name="connsiteY2" fmla="*/ 838523 h 838523"/>
                <a:gd name="connsiteX3" fmla="*/ 0 w 327679"/>
                <a:gd name="connsiteY3" fmla="*/ 0 h 83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679" h="838523">
                  <a:moveTo>
                    <a:pt x="0" y="0"/>
                  </a:moveTo>
                  <a:lnTo>
                    <a:pt x="327679" y="157715"/>
                  </a:lnTo>
                  <a:lnTo>
                    <a:pt x="0" y="8385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11" name="Freeform 580">
              <a:extLst>
                <a:ext uri="{FF2B5EF4-FFF2-40B4-BE49-F238E27FC236}">
                  <a16:creationId xmlns:a16="http://schemas.microsoft.com/office/drawing/2014/main" id="{BBC98E88-DC48-487B-B82A-FEA65C03D543}"/>
                </a:ext>
              </a:extLst>
            </p:cNvPr>
            <p:cNvSpPr/>
            <p:nvPr userDrawn="1"/>
          </p:nvSpPr>
          <p:spPr>
            <a:xfrm>
              <a:off x="-1" y="3737369"/>
              <a:ext cx="1156132" cy="2958515"/>
            </a:xfrm>
            <a:custGeom>
              <a:avLst/>
              <a:gdLst>
                <a:gd name="connsiteX0" fmla="*/ 0 w 867099"/>
                <a:gd name="connsiteY0" fmla="*/ 0 h 2218886"/>
                <a:gd name="connsiteX1" fmla="*/ 867099 w 867099"/>
                <a:gd name="connsiteY1" fmla="*/ 417342 h 2218886"/>
                <a:gd name="connsiteX2" fmla="*/ 0 w 867099"/>
                <a:gd name="connsiteY2" fmla="*/ 2218886 h 2218886"/>
                <a:gd name="connsiteX3" fmla="*/ 0 w 867099"/>
                <a:gd name="connsiteY3" fmla="*/ 0 h 221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7099" h="2218886">
                  <a:moveTo>
                    <a:pt x="0" y="0"/>
                  </a:moveTo>
                  <a:lnTo>
                    <a:pt x="867099" y="417342"/>
                  </a:lnTo>
                  <a:lnTo>
                    <a:pt x="0" y="22188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12" name="Freeform 588">
              <a:extLst>
                <a:ext uri="{FF2B5EF4-FFF2-40B4-BE49-F238E27FC236}">
                  <a16:creationId xmlns:a16="http://schemas.microsoft.com/office/drawing/2014/main" id="{B9874A38-3AA9-4275-8038-DB7AE2F40A43}"/>
                </a:ext>
              </a:extLst>
            </p:cNvPr>
            <p:cNvSpPr/>
            <p:nvPr userDrawn="1"/>
          </p:nvSpPr>
          <p:spPr>
            <a:xfrm>
              <a:off x="-3" y="2271850"/>
              <a:ext cx="3174936" cy="4056477"/>
            </a:xfrm>
            <a:custGeom>
              <a:avLst/>
              <a:gdLst>
                <a:gd name="connsiteX0" fmla="*/ 327372 w 2381202"/>
                <a:gd name="connsiteY0" fmla="*/ 0 h 3042358"/>
                <a:gd name="connsiteX1" fmla="*/ 2381202 w 2381202"/>
                <a:gd name="connsiteY1" fmla="*/ 988527 h 3042358"/>
                <a:gd name="connsiteX2" fmla="*/ 1392675 w 2381202"/>
                <a:gd name="connsiteY2" fmla="*/ 3042358 h 3042358"/>
                <a:gd name="connsiteX3" fmla="*/ 0 w 2381202"/>
                <a:gd name="connsiteY3" fmla="*/ 2372050 h 3042358"/>
                <a:gd name="connsiteX4" fmla="*/ 0 w 2381202"/>
                <a:gd name="connsiteY4" fmla="*/ 680170 h 3042358"/>
                <a:gd name="connsiteX5" fmla="*/ 327372 w 2381202"/>
                <a:gd name="connsiteY5" fmla="*/ 0 h 304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81202" h="3042358">
                  <a:moveTo>
                    <a:pt x="327372" y="0"/>
                  </a:moveTo>
                  <a:lnTo>
                    <a:pt x="2381202" y="988527"/>
                  </a:lnTo>
                  <a:lnTo>
                    <a:pt x="1392675" y="3042358"/>
                  </a:lnTo>
                  <a:lnTo>
                    <a:pt x="0" y="2372050"/>
                  </a:lnTo>
                  <a:lnTo>
                    <a:pt x="0" y="680170"/>
                  </a:lnTo>
                  <a:lnTo>
                    <a:pt x="327372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13" name="Freeform 598">
              <a:extLst>
                <a:ext uri="{FF2B5EF4-FFF2-40B4-BE49-F238E27FC236}">
                  <a16:creationId xmlns:a16="http://schemas.microsoft.com/office/drawing/2014/main" id="{2E99AE77-50E5-49C6-BFEF-0AD2064DA25E}"/>
                </a:ext>
              </a:extLst>
            </p:cNvPr>
            <p:cNvSpPr/>
            <p:nvPr userDrawn="1"/>
          </p:nvSpPr>
          <p:spPr>
            <a:xfrm>
              <a:off x="-3" y="-2030"/>
              <a:ext cx="1534643" cy="2278337"/>
            </a:xfrm>
            <a:custGeom>
              <a:avLst/>
              <a:gdLst>
                <a:gd name="connsiteX0" fmla="*/ 0 w 1150982"/>
                <a:gd name="connsiteY0" fmla="*/ 0 h 1708753"/>
                <a:gd name="connsiteX1" fmla="*/ 1150982 w 1150982"/>
                <a:gd name="connsiteY1" fmla="*/ 0 h 1708753"/>
                <a:gd name="connsiteX2" fmla="*/ 328544 w 1150982"/>
                <a:gd name="connsiteY2" fmla="*/ 1708753 h 1708753"/>
                <a:gd name="connsiteX3" fmla="*/ 0 w 1150982"/>
                <a:gd name="connsiteY3" fmla="*/ 1550622 h 1708753"/>
                <a:gd name="connsiteX4" fmla="*/ 0 w 1150982"/>
                <a:gd name="connsiteY4" fmla="*/ 0 h 170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982" h="1708753">
                  <a:moveTo>
                    <a:pt x="0" y="0"/>
                  </a:moveTo>
                  <a:lnTo>
                    <a:pt x="1150982" y="0"/>
                  </a:lnTo>
                  <a:lnTo>
                    <a:pt x="328544" y="1708753"/>
                  </a:lnTo>
                  <a:lnTo>
                    <a:pt x="0" y="1550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14" name="Freeform 604">
              <a:extLst>
                <a:ext uri="{FF2B5EF4-FFF2-40B4-BE49-F238E27FC236}">
                  <a16:creationId xmlns:a16="http://schemas.microsoft.com/office/drawing/2014/main" id="{9E564188-CAA5-479B-995A-CD596B9E626D}"/>
                </a:ext>
              </a:extLst>
            </p:cNvPr>
            <p:cNvSpPr/>
            <p:nvPr userDrawn="1"/>
          </p:nvSpPr>
          <p:spPr>
            <a:xfrm>
              <a:off x="-3" y="-2031"/>
              <a:ext cx="1546192" cy="2273475"/>
            </a:xfrm>
            <a:custGeom>
              <a:avLst/>
              <a:gdLst>
                <a:gd name="connsiteX0" fmla="*/ 0 w 1159644"/>
                <a:gd name="connsiteY0" fmla="*/ 0 h 1705106"/>
                <a:gd name="connsiteX1" fmla="*/ 1159644 w 1159644"/>
                <a:gd name="connsiteY1" fmla="*/ 0 h 1705106"/>
                <a:gd name="connsiteX2" fmla="*/ 338961 w 1159644"/>
                <a:gd name="connsiteY2" fmla="*/ 1705106 h 1705106"/>
                <a:gd name="connsiteX3" fmla="*/ 0 w 1159644"/>
                <a:gd name="connsiteY3" fmla="*/ 1541961 h 1705106"/>
                <a:gd name="connsiteX4" fmla="*/ 0 w 1159644"/>
                <a:gd name="connsiteY4" fmla="*/ 0 h 170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9644" h="1705106">
                  <a:moveTo>
                    <a:pt x="0" y="0"/>
                  </a:moveTo>
                  <a:lnTo>
                    <a:pt x="1159644" y="0"/>
                  </a:lnTo>
                  <a:lnTo>
                    <a:pt x="338961" y="1705106"/>
                  </a:lnTo>
                  <a:lnTo>
                    <a:pt x="0" y="15419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15" name="Freeform 610">
              <a:extLst>
                <a:ext uri="{FF2B5EF4-FFF2-40B4-BE49-F238E27FC236}">
                  <a16:creationId xmlns:a16="http://schemas.microsoft.com/office/drawing/2014/main" id="{94560849-50CE-4D2E-A292-DC2B8E009697}"/>
                </a:ext>
              </a:extLst>
            </p:cNvPr>
            <p:cNvSpPr/>
            <p:nvPr userDrawn="1"/>
          </p:nvSpPr>
          <p:spPr>
            <a:xfrm>
              <a:off x="1" y="-2030"/>
              <a:ext cx="3226548" cy="1565823"/>
            </a:xfrm>
            <a:custGeom>
              <a:avLst/>
              <a:gdLst>
                <a:gd name="connsiteX0" fmla="*/ 0 w 2419911"/>
                <a:gd name="connsiteY0" fmla="*/ 0 h 1174367"/>
                <a:gd name="connsiteX1" fmla="*/ 2419911 w 2419911"/>
                <a:gd name="connsiteY1" fmla="*/ 0 h 1174367"/>
                <a:gd name="connsiteX2" fmla="*/ 1854677 w 2419911"/>
                <a:gd name="connsiteY2" fmla="*/ 1174367 h 1174367"/>
                <a:gd name="connsiteX3" fmla="*/ 0 w 2419911"/>
                <a:gd name="connsiteY3" fmla="*/ 281694 h 1174367"/>
                <a:gd name="connsiteX4" fmla="*/ 0 w 2419911"/>
                <a:gd name="connsiteY4" fmla="*/ 0 h 117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9911" h="1174367">
                  <a:moveTo>
                    <a:pt x="0" y="0"/>
                  </a:moveTo>
                  <a:lnTo>
                    <a:pt x="2419911" y="0"/>
                  </a:lnTo>
                  <a:lnTo>
                    <a:pt x="1854677" y="1174367"/>
                  </a:lnTo>
                  <a:lnTo>
                    <a:pt x="0" y="281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16" name="Freeform 661">
              <a:extLst>
                <a:ext uri="{FF2B5EF4-FFF2-40B4-BE49-F238E27FC236}">
                  <a16:creationId xmlns:a16="http://schemas.microsoft.com/office/drawing/2014/main" id="{B2A34E16-599D-4F06-B9AE-6C9B272C1EA5}"/>
                </a:ext>
              </a:extLst>
            </p:cNvPr>
            <p:cNvSpPr/>
            <p:nvPr userDrawn="1"/>
          </p:nvSpPr>
          <p:spPr>
            <a:xfrm>
              <a:off x="1604391" y="6312496"/>
              <a:ext cx="1395931" cy="545504"/>
            </a:xfrm>
            <a:custGeom>
              <a:avLst/>
              <a:gdLst>
                <a:gd name="connsiteX0" fmla="*/ 196917 w 1046948"/>
                <a:gd name="connsiteY0" fmla="*/ 0 h 409128"/>
                <a:gd name="connsiteX1" fmla="*/ 1046948 w 1046948"/>
                <a:gd name="connsiteY1" fmla="*/ 409128 h 409128"/>
                <a:gd name="connsiteX2" fmla="*/ 0 w 1046948"/>
                <a:gd name="connsiteY2" fmla="*/ 409128 h 409128"/>
                <a:gd name="connsiteX3" fmla="*/ 196917 w 1046948"/>
                <a:gd name="connsiteY3" fmla="*/ 0 h 409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6948" h="409128">
                  <a:moveTo>
                    <a:pt x="196917" y="0"/>
                  </a:moveTo>
                  <a:lnTo>
                    <a:pt x="1046948" y="409128"/>
                  </a:lnTo>
                  <a:lnTo>
                    <a:pt x="0" y="409128"/>
                  </a:lnTo>
                  <a:lnTo>
                    <a:pt x="196917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17" name="Freeform 637">
              <a:extLst>
                <a:ext uri="{FF2B5EF4-FFF2-40B4-BE49-F238E27FC236}">
                  <a16:creationId xmlns:a16="http://schemas.microsoft.com/office/drawing/2014/main" id="{882A1863-1565-4598-8CF0-FC4006A31EB7}"/>
                </a:ext>
              </a:extLst>
            </p:cNvPr>
            <p:cNvSpPr/>
            <p:nvPr userDrawn="1"/>
          </p:nvSpPr>
          <p:spPr>
            <a:xfrm>
              <a:off x="-2" y="4291971"/>
              <a:ext cx="3897887" cy="2566029"/>
            </a:xfrm>
            <a:custGeom>
              <a:avLst/>
              <a:gdLst>
                <a:gd name="connsiteX0" fmla="*/ 869585 w 2923415"/>
                <a:gd name="connsiteY0" fmla="*/ 0 h 1924522"/>
                <a:gd name="connsiteX1" fmla="*/ 2923415 w 2923415"/>
                <a:gd name="connsiteY1" fmla="*/ 988528 h 1924522"/>
                <a:gd name="connsiteX2" fmla="*/ 2472913 w 2923415"/>
                <a:gd name="connsiteY2" fmla="*/ 1924522 h 1924522"/>
                <a:gd name="connsiteX3" fmla="*/ 0 w 2923415"/>
                <a:gd name="connsiteY3" fmla="*/ 1924522 h 1924522"/>
                <a:gd name="connsiteX4" fmla="*/ 0 w 2923415"/>
                <a:gd name="connsiteY4" fmla="*/ 1806708 h 1924522"/>
                <a:gd name="connsiteX5" fmla="*/ 869585 w 2923415"/>
                <a:gd name="connsiteY5" fmla="*/ 0 h 192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3415" h="1924522">
                  <a:moveTo>
                    <a:pt x="869585" y="0"/>
                  </a:moveTo>
                  <a:lnTo>
                    <a:pt x="2923415" y="988528"/>
                  </a:lnTo>
                  <a:lnTo>
                    <a:pt x="2472913" y="1924522"/>
                  </a:lnTo>
                  <a:lnTo>
                    <a:pt x="0" y="1924522"/>
                  </a:lnTo>
                  <a:lnTo>
                    <a:pt x="0" y="1806708"/>
                  </a:lnTo>
                  <a:lnTo>
                    <a:pt x="869585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18" name="Freeform 632">
              <a:extLst>
                <a:ext uri="{FF2B5EF4-FFF2-40B4-BE49-F238E27FC236}">
                  <a16:creationId xmlns:a16="http://schemas.microsoft.com/office/drawing/2014/main" id="{131DB73B-E73C-4626-A381-8253A7271201}"/>
                </a:ext>
              </a:extLst>
            </p:cNvPr>
            <p:cNvSpPr/>
            <p:nvPr userDrawn="1"/>
          </p:nvSpPr>
          <p:spPr>
            <a:xfrm>
              <a:off x="-3" y="5427480"/>
              <a:ext cx="1857309" cy="1430521"/>
            </a:xfrm>
            <a:custGeom>
              <a:avLst/>
              <a:gdLst>
                <a:gd name="connsiteX0" fmla="*/ 0 w 1392982"/>
                <a:gd name="connsiteY0" fmla="*/ 0 h 1072891"/>
                <a:gd name="connsiteX1" fmla="*/ 1392982 w 1392982"/>
                <a:gd name="connsiteY1" fmla="*/ 670455 h 1072891"/>
                <a:gd name="connsiteX2" fmla="*/ 1199286 w 1392982"/>
                <a:gd name="connsiteY2" fmla="*/ 1072891 h 1072891"/>
                <a:gd name="connsiteX3" fmla="*/ 0 w 1392982"/>
                <a:gd name="connsiteY3" fmla="*/ 1072891 h 1072891"/>
                <a:gd name="connsiteX4" fmla="*/ 0 w 1392982"/>
                <a:gd name="connsiteY4" fmla="*/ 0 h 1072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2982" h="1072891">
                  <a:moveTo>
                    <a:pt x="0" y="0"/>
                  </a:moveTo>
                  <a:lnTo>
                    <a:pt x="1392982" y="670455"/>
                  </a:lnTo>
                  <a:lnTo>
                    <a:pt x="1199286" y="1072891"/>
                  </a:lnTo>
                  <a:lnTo>
                    <a:pt x="0" y="10728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19" name="Freeform 627">
              <a:extLst>
                <a:ext uri="{FF2B5EF4-FFF2-40B4-BE49-F238E27FC236}">
                  <a16:creationId xmlns:a16="http://schemas.microsoft.com/office/drawing/2014/main" id="{C1CC5D97-755B-4889-97DD-35FBF7A809EF}"/>
                </a:ext>
              </a:extLst>
            </p:cNvPr>
            <p:cNvSpPr/>
            <p:nvPr userDrawn="1"/>
          </p:nvSpPr>
          <p:spPr>
            <a:xfrm>
              <a:off x="-3" y="5427267"/>
              <a:ext cx="1857309" cy="1430733"/>
            </a:xfrm>
            <a:custGeom>
              <a:avLst/>
              <a:gdLst>
                <a:gd name="connsiteX0" fmla="*/ 0 w 1392982"/>
                <a:gd name="connsiteY0" fmla="*/ 0 h 1073050"/>
                <a:gd name="connsiteX1" fmla="*/ 1392982 w 1392982"/>
                <a:gd name="connsiteY1" fmla="*/ 670455 h 1073050"/>
                <a:gd name="connsiteX2" fmla="*/ 1199209 w 1392982"/>
                <a:gd name="connsiteY2" fmla="*/ 1073050 h 1073050"/>
                <a:gd name="connsiteX3" fmla="*/ 0 w 1392982"/>
                <a:gd name="connsiteY3" fmla="*/ 1073050 h 1073050"/>
                <a:gd name="connsiteX4" fmla="*/ 0 w 1392982"/>
                <a:gd name="connsiteY4" fmla="*/ 0 h 107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2982" h="1073050">
                  <a:moveTo>
                    <a:pt x="0" y="0"/>
                  </a:moveTo>
                  <a:lnTo>
                    <a:pt x="1392982" y="670455"/>
                  </a:lnTo>
                  <a:lnTo>
                    <a:pt x="1199209" y="1073050"/>
                  </a:lnTo>
                  <a:lnTo>
                    <a:pt x="0" y="1073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20" name="Freeform 650">
              <a:extLst>
                <a:ext uri="{FF2B5EF4-FFF2-40B4-BE49-F238E27FC236}">
                  <a16:creationId xmlns:a16="http://schemas.microsoft.com/office/drawing/2014/main" id="{FB0C1049-DFA7-4A75-8C93-4D51C3CAFC30}"/>
                </a:ext>
              </a:extLst>
            </p:cNvPr>
            <p:cNvSpPr/>
            <p:nvPr userDrawn="1"/>
          </p:nvSpPr>
          <p:spPr>
            <a:xfrm>
              <a:off x="1862367" y="3584320"/>
              <a:ext cx="4056477" cy="3273681"/>
            </a:xfrm>
            <a:custGeom>
              <a:avLst/>
              <a:gdLst>
                <a:gd name="connsiteX0" fmla="*/ 988527 w 3042358"/>
                <a:gd name="connsiteY0" fmla="*/ 0 h 2455261"/>
                <a:gd name="connsiteX1" fmla="*/ 3042358 w 3042358"/>
                <a:gd name="connsiteY1" fmla="*/ 988527 h 2455261"/>
                <a:gd name="connsiteX2" fmla="*/ 2336405 w 3042358"/>
                <a:gd name="connsiteY2" fmla="*/ 2455261 h 2455261"/>
                <a:gd name="connsiteX3" fmla="*/ 834039 w 3042358"/>
                <a:gd name="connsiteY3" fmla="*/ 2455261 h 2455261"/>
                <a:gd name="connsiteX4" fmla="*/ 0 w 3042358"/>
                <a:gd name="connsiteY4" fmla="*/ 2053830 h 2455261"/>
                <a:gd name="connsiteX5" fmla="*/ 988527 w 3042358"/>
                <a:gd name="connsiteY5" fmla="*/ 0 h 245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2358" h="2455261">
                  <a:moveTo>
                    <a:pt x="988527" y="0"/>
                  </a:moveTo>
                  <a:lnTo>
                    <a:pt x="3042358" y="988527"/>
                  </a:lnTo>
                  <a:lnTo>
                    <a:pt x="2336405" y="2455261"/>
                  </a:lnTo>
                  <a:lnTo>
                    <a:pt x="834039" y="2455261"/>
                  </a:lnTo>
                  <a:lnTo>
                    <a:pt x="0" y="2053830"/>
                  </a:lnTo>
                  <a:lnTo>
                    <a:pt x="988527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21" name="Freeform 644">
              <a:extLst>
                <a:ext uri="{FF2B5EF4-FFF2-40B4-BE49-F238E27FC236}">
                  <a16:creationId xmlns:a16="http://schemas.microsoft.com/office/drawing/2014/main" id="{A2238630-F32B-4AF0-B05D-70B9D591BF8D}"/>
                </a:ext>
              </a:extLst>
            </p:cNvPr>
            <p:cNvSpPr/>
            <p:nvPr userDrawn="1"/>
          </p:nvSpPr>
          <p:spPr>
            <a:xfrm>
              <a:off x="3284751" y="5604845"/>
              <a:ext cx="3206795" cy="1253156"/>
            </a:xfrm>
            <a:custGeom>
              <a:avLst/>
              <a:gdLst>
                <a:gd name="connsiteX0" fmla="*/ 452366 w 2405096"/>
                <a:gd name="connsiteY0" fmla="*/ 0 h 939867"/>
                <a:gd name="connsiteX1" fmla="*/ 2405096 w 2405096"/>
                <a:gd name="connsiteY1" fmla="*/ 939867 h 939867"/>
                <a:gd name="connsiteX2" fmla="*/ 0 w 2405096"/>
                <a:gd name="connsiteY2" fmla="*/ 939867 h 939867"/>
                <a:gd name="connsiteX3" fmla="*/ 452366 w 2405096"/>
                <a:gd name="connsiteY3" fmla="*/ 0 h 939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5096" h="939867">
                  <a:moveTo>
                    <a:pt x="452366" y="0"/>
                  </a:moveTo>
                  <a:lnTo>
                    <a:pt x="2405096" y="939867"/>
                  </a:lnTo>
                  <a:lnTo>
                    <a:pt x="0" y="939867"/>
                  </a:lnTo>
                  <a:lnTo>
                    <a:pt x="452366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  <p:sp>
          <p:nvSpPr>
            <p:cNvPr id="22" name="Freeform 656">
              <a:extLst>
                <a:ext uri="{FF2B5EF4-FFF2-40B4-BE49-F238E27FC236}">
                  <a16:creationId xmlns:a16="http://schemas.microsoft.com/office/drawing/2014/main" id="{04A57ADF-0DFB-4EFF-8CA2-F8DBA82ADC84}"/>
                </a:ext>
              </a:extLst>
            </p:cNvPr>
            <p:cNvSpPr/>
            <p:nvPr userDrawn="1"/>
          </p:nvSpPr>
          <p:spPr>
            <a:xfrm>
              <a:off x="1592843" y="6317360"/>
              <a:ext cx="1383488" cy="540641"/>
            </a:xfrm>
            <a:custGeom>
              <a:avLst/>
              <a:gdLst>
                <a:gd name="connsiteX0" fmla="*/ 195162 w 1037616"/>
                <a:gd name="connsiteY0" fmla="*/ 0 h 405481"/>
                <a:gd name="connsiteX1" fmla="*/ 1037616 w 1037616"/>
                <a:gd name="connsiteY1" fmla="*/ 405481 h 405481"/>
                <a:gd name="connsiteX2" fmla="*/ 0 w 1037616"/>
                <a:gd name="connsiteY2" fmla="*/ 405481 h 405481"/>
                <a:gd name="connsiteX3" fmla="*/ 195162 w 1037616"/>
                <a:gd name="connsiteY3" fmla="*/ 0 h 40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616" h="405481">
                  <a:moveTo>
                    <a:pt x="195162" y="0"/>
                  </a:moveTo>
                  <a:lnTo>
                    <a:pt x="1037616" y="405481"/>
                  </a:lnTo>
                  <a:lnTo>
                    <a:pt x="0" y="405481"/>
                  </a:lnTo>
                  <a:lnTo>
                    <a:pt x="195162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2B28E1C-8C65-4F3B-ACEC-CBAE5BB23AF5}"/>
              </a:ext>
            </a:extLst>
          </p:cNvPr>
          <p:cNvSpPr/>
          <p:nvPr userDrawn="1"/>
        </p:nvSpPr>
        <p:spPr>
          <a:xfrm>
            <a:off x="11675038" y="6516656"/>
            <a:ext cx="3962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FF024B4E-E57D-4384-840C-CDAC520ADFF7}" type="slidenum">
              <a:rPr lang="id-ID" sz="1200" b="0" smtClean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pPr algn="ctr"/>
              <a:t>‹#›</a:t>
            </a:fld>
            <a:endParaRPr lang="id-ID" sz="1200" b="0" dirty="0">
              <a:solidFill>
                <a:schemeClr val="bg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17009A-3975-4B1F-AA3A-E083E0230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860" y="5715236"/>
            <a:ext cx="870012" cy="870012"/>
          </a:xfrm>
          <a:prstGeom prst="rect">
            <a:avLst/>
          </a:prstGeom>
        </p:spPr>
      </p:pic>
      <p:pic>
        <p:nvPicPr>
          <p:cNvPr id="26" name="Picture 25" descr="cng-logo-color.png">
            <a:extLst>
              <a:ext uri="{FF2B5EF4-FFF2-40B4-BE49-F238E27FC236}">
                <a16:creationId xmlns:a16="http://schemas.microsoft.com/office/drawing/2014/main" id="{BBFBAABF-EA70-40EB-B16D-85C21CF0CA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3" y="6023031"/>
            <a:ext cx="3089769" cy="52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99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C6E2E1BB-72A6-4AD3-8AE0-F362266808E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06113" y="1475118"/>
            <a:ext cx="3496543" cy="4080293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9935AE66-F0B0-40DB-BA67-B8F33EF24B5E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4347728" y="1475118"/>
            <a:ext cx="3496543" cy="4080293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E7977EFF-AD33-482A-9B07-F7C7C5CB83EC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197969" y="1475118"/>
            <a:ext cx="3496543" cy="4080293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24171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C6E2E1BB-72A6-4AD3-8AE0-F362266808E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786144" y="1063866"/>
            <a:ext cx="4954407" cy="2365134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5" name="Chart Placeholder 3">
            <a:extLst>
              <a:ext uri="{FF2B5EF4-FFF2-40B4-BE49-F238E27FC236}">
                <a16:creationId xmlns:a16="http://schemas.microsoft.com/office/drawing/2014/main" id="{E895C5BA-44F5-4435-B8D2-742C53CD3A3A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786144" y="3720802"/>
            <a:ext cx="4954407" cy="2365134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86014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1">
            <a:extLst>
              <a:ext uri="{FF2B5EF4-FFF2-40B4-BE49-F238E27FC236}">
                <a16:creationId xmlns:a16="http://schemas.microsoft.com/office/drawing/2014/main" id="{544DE227-367C-4BBC-9BF9-C56CC0E602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5858" y="217714"/>
            <a:ext cx="2804207" cy="2409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7" name="Picture Placeholder 21">
            <a:extLst>
              <a:ext uri="{FF2B5EF4-FFF2-40B4-BE49-F238E27FC236}">
                <a16:creationId xmlns:a16="http://schemas.microsoft.com/office/drawing/2014/main" id="{E24A16A9-618B-45BD-9DEA-75D305A1CE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5856" y="2771005"/>
            <a:ext cx="2804207" cy="20767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8" name="Picture Placeholder 21">
            <a:extLst>
              <a:ext uri="{FF2B5EF4-FFF2-40B4-BE49-F238E27FC236}">
                <a16:creationId xmlns:a16="http://schemas.microsoft.com/office/drawing/2014/main" id="{F333B410-3CD3-4695-B3D0-B80D52D8CDF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2495" y="217714"/>
            <a:ext cx="2804207" cy="2409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9" name="Picture Placeholder 21">
            <a:extLst>
              <a:ext uri="{FF2B5EF4-FFF2-40B4-BE49-F238E27FC236}">
                <a16:creationId xmlns:a16="http://schemas.microsoft.com/office/drawing/2014/main" id="{D912A14F-AA5A-4AEE-A093-7441B224D0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97509" y="217714"/>
            <a:ext cx="2804207" cy="2409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10" name="Picture Placeholder 21">
            <a:extLst>
              <a:ext uri="{FF2B5EF4-FFF2-40B4-BE49-F238E27FC236}">
                <a16:creationId xmlns:a16="http://schemas.microsoft.com/office/drawing/2014/main" id="{C6BECE13-F5F9-4227-8A11-2E3D75C74B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89854" y="217713"/>
            <a:ext cx="2804207" cy="46300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11" name="Picture Placeholder 21">
            <a:extLst>
              <a:ext uri="{FF2B5EF4-FFF2-40B4-BE49-F238E27FC236}">
                <a16:creationId xmlns:a16="http://schemas.microsoft.com/office/drawing/2014/main" id="{58082034-A7AE-48D5-8720-7E0D727F979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2495" y="2771999"/>
            <a:ext cx="5759220" cy="3541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30819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1">
            <a:extLst>
              <a:ext uri="{FF2B5EF4-FFF2-40B4-BE49-F238E27FC236}">
                <a16:creationId xmlns:a16="http://schemas.microsoft.com/office/drawing/2014/main" id="{C7B21E34-395D-4C83-B73E-E1ECE5898D0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522556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ide_bar.pn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155" y="0"/>
            <a:ext cx="14788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525" y="284743"/>
            <a:ext cx="10712069" cy="457200"/>
          </a:xfrm>
          <a:prstGeom prst="rect">
            <a:avLst/>
          </a:prstGeom>
        </p:spPr>
        <p:txBody>
          <a:bodyPr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526" y="1587413"/>
            <a:ext cx="10109951" cy="4309805"/>
          </a:xfrm>
          <a:prstGeom prst="rect">
            <a:avLst/>
          </a:prstGeom>
        </p:spPr>
        <p:txBody>
          <a:bodyPr/>
          <a:lstStyle>
            <a:lvl1pPr marL="176213" indent="-176213">
              <a:buClr>
                <a:schemeClr val="bg2"/>
              </a:buClr>
              <a:buFont typeface="Arial"/>
              <a:buChar char="•"/>
              <a:defRPr sz="1300" baseline="0">
                <a:solidFill>
                  <a:schemeClr val="tx2"/>
                </a:solidFill>
              </a:defRPr>
            </a:lvl1pPr>
            <a:lvl2pPr marL="342900" indent="-166688">
              <a:buClr>
                <a:schemeClr val="bg2"/>
              </a:buClr>
              <a:defRPr sz="1300">
                <a:solidFill>
                  <a:schemeClr val="tx2"/>
                </a:solidFill>
              </a:defRPr>
            </a:lvl2pPr>
            <a:lvl3pPr marL="574675" indent="-231775">
              <a:buClr>
                <a:schemeClr val="bg2"/>
              </a:buClr>
              <a:defRPr sz="1300">
                <a:solidFill>
                  <a:schemeClr val="tx2"/>
                </a:solidFill>
              </a:defRPr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2AC3C-3C85-994D-8C71-970AFEFFD75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60731" y="284743"/>
            <a:ext cx="609600" cy="457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>
                <a:latin typeface="Arial"/>
                <a:cs typeface="Arial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933526" y="980988"/>
            <a:ext cx="10154385" cy="60642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215" y="75153"/>
            <a:ext cx="877135" cy="65785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361951" y="6407605"/>
            <a:ext cx="5750983" cy="3175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00" baseline="0">
                <a:solidFill>
                  <a:schemeClr val="tx2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Add citations here, if needed. </a:t>
            </a:r>
          </a:p>
        </p:txBody>
      </p:sp>
    </p:spTree>
    <p:extLst>
      <p:ext uri="{BB962C8B-B14F-4D97-AF65-F5344CB8AC3E}">
        <p14:creationId xmlns:p14="http://schemas.microsoft.com/office/powerpoint/2010/main" val="3780729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67200A-C26A-45C3-90D0-BE97395DDD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5F52566-4BDA-4829-B46A-608E942709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87636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D51D25-E38E-4196-883C-48367FE46D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1347E2D-2CCF-4CBA-ADC9-A32E4B88B4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74688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7100A8-B4E6-40D3-9E34-52FB72E112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834594-40E0-4798-A186-FC981D4C1A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865298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8600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3FB6A0-97C6-460B-9760-80A5BEEE3B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6F6ECA4-6720-4CC5-9E18-66BE954578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64291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FFC988-491B-4248-999F-CF1CC97FDF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76607A-0744-4EDB-BFDC-8A5AB5300D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978400" cy="68580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8155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F93432-1AEB-4C7D-A631-56B4B7CE50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2EDB27D-3CAD-45C6-9311-C506882311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72829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9CB171-3967-4801-9EFC-CEDA691A8714}"/>
              </a:ext>
            </a:extLst>
          </p:cNvPr>
          <p:cNvSpPr/>
          <p:nvPr userDrawn="1"/>
        </p:nvSpPr>
        <p:spPr>
          <a:xfrm>
            <a:off x="11732746" y="6516656"/>
            <a:ext cx="2808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FF024B4E-E57D-4384-840C-CDAC520ADFF7}" type="slidenum">
              <a:rPr lang="id-ID" sz="1200" b="0" smtClean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pPr algn="ctr"/>
              <a:t>‹#›</a:t>
            </a:fld>
            <a:endParaRPr lang="id-ID" sz="1200" b="0" dirty="0"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62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81" r:id="rId2"/>
    <p:sldLayoutId id="2147483689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86" r:id="rId11"/>
    <p:sldLayoutId id="2147483684" r:id="rId12"/>
    <p:sldLayoutId id="2147483685" r:id="rId13"/>
    <p:sldLayoutId id="2147483683" r:id="rId14"/>
    <p:sldLayoutId id="2147483682" r:id="rId15"/>
    <p:sldLayoutId id="2147483680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6" r:id="rId28"/>
    <p:sldLayoutId id="2147483675" r:id="rId29"/>
    <p:sldLayoutId id="2147483677" r:id="rId30"/>
    <p:sldLayoutId id="2147483678" r:id="rId31"/>
    <p:sldLayoutId id="2147483688" r:id="rId32"/>
    <p:sldLayoutId id="2147483692" r:id="rId33"/>
    <p:sldLayoutId id="2147483694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mstreit@lindenmeyrcentral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1186419-9726-44B9-97DF-D06664D1DB0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5A5D7DF-9BCD-42D0-BA74-38F12AB199D5}"/>
              </a:ext>
            </a:extLst>
          </p:cNvPr>
          <p:cNvSpPr/>
          <p:nvPr/>
        </p:nvSpPr>
        <p:spPr>
          <a:xfrm>
            <a:off x="968664" y="2426000"/>
            <a:ext cx="10254672" cy="200599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58800" dist="431800" dir="2700000" sx="94000" sy="94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9B406E-04F8-439D-9E1F-A57F7A1BD94B}"/>
              </a:ext>
            </a:extLst>
          </p:cNvPr>
          <p:cNvSpPr txBox="1"/>
          <p:nvPr/>
        </p:nvSpPr>
        <p:spPr>
          <a:xfrm>
            <a:off x="5415956" y="6226739"/>
            <a:ext cx="2105951" cy="3200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IN" sz="1600" dirty="0">
                <a:latin typeface="Poppins"/>
                <a:ea typeface="+mj-ea"/>
                <a:cs typeface="Poppins"/>
              </a:rPr>
              <a:t>March 3</a:t>
            </a:r>
            <a:r>
              <a:rPr lang="en-IN" sz="1600" baseline="30000" dirty="0">
                <a:latin typeface="Poppins"/>
                <a:ea typeface="+mj-ea"/>
                <a:cs typeface="Poppins"/>
              </a:rPr>
              <a:t>rd</a:t>
            </a:r>
            <a:r>
              <a:rPr lang="en-IN" sz="1600" dirty="0">
                <a:latin typeface="Poppins"/>
                <a:ea typeface="+mj-ea"/>
                <a:cs typeface="Poppins"/>
              </a:rPr>
              <a:t> 2022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8F737D-0055-41A7-AFA9-B0D12A64CFA4}"/>
              </a:ext>
            </a:extLst>
          </p:cNvPr>
          <p:cNvGrpSpPr/>
          <p:nvPr/>
        </p:nvGrpSpPr>
        <p:grpSpPr>
          <a:xfrm>
            <a:off x="6319641" y="2606379"/>
            <a:ext cx="3281460" cy="1567824"/>
            <a:chOff x="6115403" y="3723679"/>
            <a:chExt cx="3309752" cy="156782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1BAEFB-C9CF-4B4E-B6C2-2A17F43D9376}"/>
                </a:ext>
              </a:extLst>
            </p:cNvPr>
            <p:cNvSpPr txBox="1"/>
            <p:nvPr/>
          </p:nvSpPr>
          <p:spPr>
            <a:xfrm>
              <a:off x="7638371" y="3840798"/>
              <a:ext cx="1786784" cy="32008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endParaRPr lang="en-IN" sz="1600">
                <a:solidFill>
                  <a:srgbClr val="77BC1F"/>
                </a:solidFill>
                <a:latin typeface="+mj-lt"/>
                <a:ea typeface="+mj-ea"/>
                <a:cs typeface="Poppins ExtraBold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DBFE856-9206-4793-9037-92DD72D7E41A}"/>
                </a:ext>
              </a:extLst>
            </p:cNvPr>
            <p:cNvCxnSpPr>
              <a:cxnSpLocks/>
            </p:cNvCxnSpPr>
            <p:nvPr/>
          </p:nvCxnSpPr>
          <p:spPr>
            <a:xfrm>
              <a:off x="6115403" y="3723679"/>
              <a:ext cx="0" cy="156782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FF675CC-564D-4CE0-AE66-6831F61FF27D}"/>
              </a:ext>
            </a:extLst>
          </p:cNvPr>
          <p:cNvSpPr txBox="1"/>
          <p:nvPr/>
        </p:nvSpPr>
        <p:spPr>
          <a:xfrm>
            <a:off x="3640837" y="4729497"/>
            <a:ext cx="4910326" cy="53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IN" sz="3200" dirty="0">
                <a:solidFill>
                  <a:srgbClr val="002855"/>
                </a:solidFill>
                <a:latin typeface="+mj-lt"/>
                <a:ea typeface="+mj-ea"/>
                <a:cs typeface="+mj-cs"/>
              </a:rPr>
              <a:t>Where’s My Paper ?!</a:t>
            </a:r>
          </a:p>
        </p:txBody>
      </p:sp>
      <p:pic>
        <p:nvPicPr>
          <p:cNvPr id="17" name="Picture 16" descr="cng-logo-color.png">
            <a:extLst>
              <a:ext uri="{FF2B5EF4-FFF2-40B4-BE49-F238E27FC236}">
                <a16:creationId xmlns:a16="http://schemas.microsoft.com/office/drawing/2014/main" id="{C2C874CE-BF1C-40A4-A29E-FAA562C9E5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70" y="3001916"/>
            <a:ext cx="5024186" cy="851627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DB545DC-DEA4-4A34-B799-7118E401A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16" y="2498556"/>
            <a:ext cx="1771510" cy="17715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D75CE4-D65A-4969-A946-1886854B4DCD}"/>
              </a:ext>
            </a:extLst>
          </p:cNvPr>
          <p:cNvSpPr txBox="1"/>
          <p:nvPr/>
        </p:nvSpPr>
        <p:spPr>
          <a:xfrm>
            <a:off x="2627739" y="5366575"/>
            <a:ext cx="7383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Global Paper Supply Shortage &amp; How Marketers Are Responding  </a:t>
            </a:r>
          </a:p>
        </p:txBody>
      </p:sp>
    </p:spTree>
    <p:extLst>
      <p:ext uri="{BB962C8B-B14F-4D97-AF65-F5344CB8AC3E}">
        <p14:creationId xmlns:p14="http://schemas.microsoft.com/office/powerpoint/2010/main" val="2344452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0217C8-65E1-4CB3-92E6-5EA3B949E6B5}"/>
              </a:ext>
            </a:extLst>
          </p:cNvPr>
          <p:cNvGrpSpPr/>
          <p:nvPr/>
        </p:nvGrpSpPr>
        <p:grpSpPr>
          <a:xfrm>
            <a:off x="1193882" y="1046528"/>
            <a:ext cx="9580135" cy="4608838"/>
            <a:chOff x="350982" y="918253"/>
            <a:chExt cx="11351380" cy="53906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7D46DC-DCE5-4755-8F02-AA49C46BA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0982" y="918253"/>
              <a:ext cx="11351380" cy="5288910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E92A80-E7F8-45E3-AA9F-35B4865643C0}"/>
                </a:ext>
              </a:extLst>
            </p:cNvPr>
            <p:cNvSpPr/>
            <p:nvPr/>
          </p:nvSpPr>
          <p:spPr>
            <a:xfrm>
              <a:off x="602428" y="5862918"/>
              <a:ext cx="3281083" cy="446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2EBF6F9-6D8F-4F1A-88F3-1E924CA2A006}"/>
              </a:ext>
            </a:extLst>
          </p:cNvPr>
          <p:cNvSpPr txBox="1"/>
          <p:nvPr/>
        </p:nvSpPr>
        <p:spPr>
          <a:xfrm>
            <a:off x="554105" y="329131"/>
            <a:ext cx="10398816" cy="539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bg2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Paper Market Update </a:t>
            </a:r>
            <a:r>
              <a:rPr lang="en-US" sz="3200" b="1" dirty="0">
                <a:solidFill>
                  <a:srgbClr val="77BC1F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– Global Supply</a:t>
            </a:r>
          </a:p>
        </p:txBody>
      </p:sp>
    </p:spTree>
    <p:extLst>
      <p:ext uri="{BB962C8B-B14F-4D97-AF65-F5344CB8AC3E}">
        <p14:creationId xmlns:p14="http://schemas.microsoft.com/office/powerpoint/2010/main" val="2109889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1E51A5-1037-4BC5-B036-2AFE7FC916FA}"/>
              </a:ext>
            </a:extLst>
          </p:cNvPr>
          <p:cNvSpPr txBox="1"/>
          <p:nvPr/>
        </p:nvSpPr>
        <p:spPr>
          <a:xfrm>
            <a:off x="350982" y="265545"/>
            <a:ext cx="10884577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>
                <a:solidFill>
                  <a:srgbClr val="002855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Current Paper Market Conditions – </a:t>
            </a:r>
            <a:r>
              <a:rPr lang="en-US" sz="3200" b="1">
                <a:solidFill>
                  <a:srgbClr val="77BC1F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Pricing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E6F512-491C-4BD6-85A8-F7626BC1EDB0}"/>
              </a:ext>
            </a:extLst>
          </p:cNvPr>
          <p:cNvCxnSpPr/>
          <p:nvPr/>
        </p:nvCxnSpPr>
        <p:spPr>
          <a:xfrm>
            <a:off x="476250" y="816463"/>
            <a:ext cx="800100" cy="0"/>
          </a:xfrm>
          <a:prstGeom prst="line">
            <a:avLst/>
          </a:prstGeom>
          <a:ln>
            <a:solidFill>
              <a:srgbClr val="77B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BA44989C-60FD-E949-8504-248323069005}"/>
              </a:ext>
            </a:extLst>
          </p:cNvPr>
          <p:cNvSpPr/>
          <p:nvPr/>
        </p:nvSpPr>
        <p:spPr>
          <a:xfrm>
            <a:off x="3473154" y="6053416"/>
            <a:ext cx="5700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en-US" sz="1400">
                <a:solidFill>
                  <a:schemeClr val="bg2">
                    <a:lumMod val="50000"/>
                  </a:schemeClr>
                </a:solidFill>
                <a:latin typeface="Baskerville Old Face" panose="02020602080505020303" pitchFamily="18" charset="0"/>
              </a:rPr>
              <a:t>Source: </a:t>
            </a:r>
            <a:r>
              <a:rPr lang="en-US" altLang="en-US" sz="1200">
                <a:solidFill>
                  <a:schemeClr val="bg2">
                    <a:lumMod val="50000"/>
                  </a:schemeClr>
                </a:solidFill>
                <a:latin typeface="Baskerville Old Face" panose="02020602080505020303" pitchFamily="18" charset="0"/>
              </a:rPr>
              <a:t> RISI</a:t>
            </a:r>
            <a:endParaRPr lang="en-US" sz="14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CA6C2C2-7645-7A49-8ED5-4428B99D1CBC}"/>
              </a:ext>
            </a:extLst>
          </p:cNvPr>
          <p:cNvSpPr txBox="1">
            <a:spLocks noChangeArrowheads="1"/>
          </p:cNvSpPr>
          <p:nvPr/>
        </p:nvSpPr>
        <p:spPr>
          <a:xfrm>
            <a:off x="350982" y="1818014"/>
            <a:ext cx="4628235" cy="40513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Price increases from the mills have continued for </a:t>
            </a:r>
            <a:r>
              <a:rPr lang="en-US" sz="2000" b="1" dirty="0"/>
              <a:t>all grades of paper</a:t>
            </a:r>
            <a:r>
              <a:rPr lang="en-US" sz="2000" dirty="0"/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Paper prices across the board </a:t>
            </a:r>
            <a:r>
              <a:rPr lang="en-US" sz="2000" b="1" dirty="0"/>
              <a:t>increased between 20-30% in 2021.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/>
              <a:t>Heavy input cost inflation is the main driver of mill price increases</a:t>
            </a:r>
            <a:r>
              <a:rPr lang="en-US" sz="2000" dirty="0"/>
              <a:t>: market pulp, transportation, energy and labor.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 err="1"/>
              <a:t>Suppy</a:t>
            </a:r>
            <a:r>
              <a:rPr lang="en-US" sz="2000" dirty="0"/>
              <a:t> / Demand imbalance favoring producers are </a:t>
            </a:r>
            <a:r>
              <a:rPr lang="en-US" sz="2000" b="1" dirty="0"/>
              <a:t>expected to drive further price increases.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386FF4-39FE-5649-89B8-90F8BBC3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649" y="1327150"/>
            <a:ext cx="6908623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68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1E51A5-1037-4BC5-B036-2AFE7FC916FA}"/>
              </a:ext>
            </a:extLst>
          </p:cNvPr>
          <p:cNvSpPr txBox="1"/>
          <p:nvPr/>
        </p:nvSpPr>
        <p:spPr>
          <a:xfrm>
            <a:off x="350982" y="265545"/>
            <a:ext cx="10496088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2855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UPM and the </a:t>
            </a:r>
            <a:r>
              <a:rPr lang="en-US" sz="3200" b="1" dirty="0">
                <a:solidFill>
                  <a:srgbClr val="77BC1F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Finnish Paper Workers Strike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E6F512-491C-4BD6-85A8-F7626BC1EDB0}"/>
              </a:ext>
            </a:extLst>
          </p:cNvPr>
          <p:cNvCxnSpPr/>
          <p:nvPr/>
        </p:nvCxnSpPr>
        <p:spPr>
          <a:xfrm>
            <a:off x="476250" y="816463"/>
            <a:ext cx="800100" cy="0"/>
          </a:xfrm>
          <a:prstGeom prst="line">
            <a:avLst/>
          </a:prstGeom>
          <a:ln>
            <a:solidFill>
              <a:srgbClr val="77B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D834848-80FB-DF4D-A58E-3521F103910A}"/>
              </a:ext>
            </a:extLst>
          </p:cNvPr>
          <p:cNvSpPr txBox="1"/>
          <p:nvPr/>
        </p:nvSpPr>
        <p:spPr>
          <a:xfrm>
            <a:off x="350982" y="1028700"/>
            <a:ext cx="114562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Finnish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Paperworkers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’ Union is on strike at UPM mills in Finland,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inclusive of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Kymi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Kaukus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Jämsänkoski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and Rauma mills. 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have been multiple extensions announced so far with the most recent extending it by two more weeks until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 April 2022,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unless a new agreement is reached earlier.</a:t>
            </a:r>
          </a:p>
          <a:p>
            <a:pPr>
              <a:spcAft>
                <a:spcPts val="600"/>
              </a:spcAft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Impact on Supply 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According to RISI, UPM produces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980,000 MT/year of Coated Mechanical in Finland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which equals about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53% of UPM’s European CM production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18% of total European CM capacity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UPM also produces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350,000 MT/year each of SC and WFC in Finland, which equals roughly 28% and 29% respectively of UPM’s European SC and WFC production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8% and 7% respectively of total European SC and WFC capacity. 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supply disruption caused by the strike, even if short-lived, will create even greater tightness in the global graphic paper market. </a:t>
            </a:r>
          </a:p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What end users need to know</a:t>
            </a:r>
            <a:endParaRPr 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Any orders that were entered with UPM to be produced at a Finnish mill with requested delivery dates of mid-February through 3/31/22 could be impacted.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is a chance that orders with earlier delivery dates will also be affected, but this has not yet been confirmed.</a:t>
            </a:r>
          </a:p>
        </p:txBody>
      </p:sp>
    </p:spTree>
    <p:extLst>
      <p:ext uri="{BB962C8B-B14F-4D97-AF65-F5344CB8AC3E}">
        <p14:creationId xmlns:p14="http://schemas.microsoft.com/office/powerpoint/2010/main" val="2079792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1E51A5-1037-4BC5-B036-2AFE7FC916FA}"/>
              </a:ext>
            </a:extLst>
          </p:cNvPr>
          <p:cNvSpPr txBox="1"/>
          <p:nvPr/>
        </p:nvSpPr>
        <p:spPr>
          <a:xfrm>
            <a:off x="350982" y="265545"/>
            <a:ext cx="10702841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2855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UPM Strike - </a:t>
            </a:r>
            <a:r>
              <a:rPr lang="en-US" sz="3200" b="1" dirty="0">
                <a:solidFill>
                  <a:srgbClr val="77BC1F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Impact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E6F512-491C-4BD6-85A8-F7626BC1EDB0}"/>
              </a:ext>
            </a:extLst>
          </p:cNvPr>
          <p:cNvCxnSpPr>
            <a:cxnSpLocks/>
          </p:cNvCxnSpPr>
          <p:nvPr/>
        </p:nvCxnSpPr>
        <p:spPr>
          <a:xfrm>
            <a:off x="476250" y="816463"/>
            <a:ext cx="1628775" cy="0"/>
          </a:xfrm>
          <a:prstGeom prst="line">
            <a:avLst/>
          </a:prstGeom>
          <a:ln>
            <a:solidFill>
              <a:srgbClr val="77B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3">
            <a:extLst>
              <a:ext uri="{FF2B5EF4-FFF2-40B4-BE49-F238E27FC236}">
                <a16:creationId xmlns:a16="http://schemas.microsoft.com/office/drawing/2014/main" id="{93223C8A-EFBA-D24F-9479-BD7CEF666786}"/>
              </a:ext>
            </a:extLst>
          </p:cNvPr>
          <p:cNvSpPr txBox="1">
            <a:spLocks noChangeArrowheads="1"/>
          </p:cNvSpPr>
          <p:nvPr/>
        </p:nvSpPr>
        <p:spPr>
          <a:xfrm>
            <a:off x="891818" y="1415735"/>
            <a:ext cx="10408363" cy="424957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Based on the December 2021 RISI Paper Import Statistics: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8038" lvl="1" indent="-4603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Finland represents 33% of coated mechanical imported volume (#4/#5) to the U.S.</a:t>
            </a:r>
          </a:p>
          <a:p>
            <a:pPr marL="808038" lvl="1" indent="-4603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Finland represents 6% of the uncoated freesheet imported volume to the U.S.</a:t>
            </a:r>
          </a:p>
          <a:p>
            <a:pPr marL="808038" lvl="1" indent="-4603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Finland represents 10% of the uncoated mechanical imported volume to the U.S. (SCA+/SCA++)</a:t>
            </a:r>
          </a:p>
          <a:p>
            <a:pPr marL="808038" lvl="1" indent="-4603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Finland represents 21% of the coated freesheet imported volume to the U.S. (#2/#3)   </a:t>
            </a:r>
          </a:p>
        </p:txBody>
      </p:sp>
    </p:spTree>
    <p:extLst>
      <p:ext uri="{BB962C8B-B14F-4D97-AF65-F5344CB8AC3E}">
        <p14:creationId xmlns:p14="http://schemas.microsoft.com/office/powerpoint/2010/main" val="1877757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C1AAA0-9358-48AE-BE5F-C0EFAB2D1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35" y="705537"/>
            <a:ext cx="9816226" cy="533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1E51A5-1037-4BC5-B036-2AFE7FC916FA}"/>
              </a:ext>
            </a:extLst>
          </p:cNvPr>
          <p:cNvSpPr txBox="1"/>
          <p:nvPr/>
        </p:nvSpPr>
        <p:spPr>
          <a:xfrm>
            <a:off x="350982" y="265545"/>
            <a:ext cx="10702841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2855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External Market Forces </a:t>
            </a:r>
            <a:r>
              <a:rPr lang="en-US" sz="3200" b="1" dirty="0">
                <a:solidFill>
                  <a:srgbClr val="77BC1F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– Import &amp; Export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E6F512-491C-4BD6-85A8-F7626BC1EDB0}"/>
              </a:ext>
            </a:extLst>
          </p:cNvPr>
          <p:cNvCxnSpPr/>
          <p:nvPr/>
        </p:nvCxnSpPr>
        <p:spPr>
          <a:xfrm>
            <a:off x="476250" y="816463"/>
            <a:ext cx="800100" cy="0"/>
          </a:xfrm>
          <a:prstGeom prst="line">
            <a:avLst/>
          </a:prstGeom>
          <a:ln>
            <a:solidFill>
              <a:srgbClr val="77B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658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1E51A5-1037-4BC5-B036-2AFE7FC916FA}"/>
              </a:ext>
            </a:extLst>
          </p:cNvPr>
          <p:cNvSpPr txBox="1"/>
          <p:nvPr/>
        </p:nvSpPr>
        <p:spPr>
          <a:xfrm>
            <a:off x="350982" y="265545"/>
            <a:ext cx="10702841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2855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External Market Forces </a:t>
            </a:r>
            <a:r>
              <a:rPr lang="en-US" sz="3200" b="1" dirty="0">
                <a:solidFill>
                  <a:srgbClr val="77BC1F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– Import &amp; Export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E6F512-491C-4BD6-85A8-F7626BC1EDB0}"/>
              </a:ext>
            </a:extLst>
          </p:cNvPr>
          <p:cNvCxnSpPr/>
          <p:nvPr/>
        </p:nvCxnSpPr>
        <p:spPr>
          <a:xfrm>
            <a:off x="476250" y="816463"/>
            <a:ext cx="800100" cy="0"/>
          </a:xfrm>
          <a:prstGeom prst="line">
            <a:avLst/>
          </a:prstGeom>
          <a:ln>
            <a:solidFill>
              <a:srgbClr val="77B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9A23786-35D7-4823-8393-0129DCE37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82" y="813387"/>
            <a:ext cx="9997907" cy="507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69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4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1E51A5-1037-4BC5-B036-2AFE7FC916FA}"/>
              </a:ext>
            </a:extLst>
          </p:cNvPr>
          <p:cNvSpPr txBox="1"/>
          <p:nvPr/>
        </p:nvSpPr>
        <p:spPr>
          <a:xfrm>
            <a:off x="157112" y="32485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855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External Market Factors </a:t>
            </a:r>
            <a:r>
              <a:rPr lang="en-US" sz="3200" b="1" dirty="0">
                <a:solidFill>
                  <a:srgbClr val="77BC1F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– Other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30DC5E-8C78-48A4-964A-ED4718749876}"/>
              </a:ext>
            </a:extLst>
          </p:cNvPr>
          <p:cNvSpPr txBox="1"/>
          <p:nvPr/>
        </p:nvSpPr>
        <p:spPr>
          <a:xfrm>
            <a:off x="643469" y="1321553"/>
            <a:ext cx="4119611" cy="49933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COVID-related labor shortages: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Printers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Truck Drivers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Dockworkers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2060"/>
              </a:solidFill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US West Coast longshoremen renegotiation - Q1/2 of 2022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chemeClr val="accent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Global Energy Supply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Geopolitical Climate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/>
              </a:solidFill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Direct to Consumer Corrugated Demand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Single use Plastic Regulation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grpSp>
        <p:nvGrpSpPr>
          <p:cNvPr id="26" name="Group 16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0A7F610-835F-4395-810C-768CA0D85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240" y="3636886"/>
            <a:ext cx="8030075" cy="2921377"/>
          </a:xfrm>
          <a:prstGeom prst="rect">
            <a:avLst/>
          </a:prstGeom>
        </p:spPr>
      </p:pic>
      <p:grpSp>
        <p:nvGrpSpPr>
          <p:cNvPr id="27" name="Group 20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2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E6F512-491C-4BD6-85A8-F7626BC1EDB0}"/>
              </a:ext>
            </a:extLst>
          </p:cNvPr>
          <p:cNvCxnSpPr/>
          <p:nvPr/>
        </p:nvCxnSpPr>
        <p:spPr>
          <a:xfrm>
            <a:off x="476250" y="816463"/>
            <a:ext cx="800100" cy="0"/>
          </a:xfrm>
          <a:prstGeom prst="line">
            <a:avLst/>
          </a:prstGeom>
          <a:ln>
            <a:solidFill>
              <a:srgbClr val="77B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85131FE-807E-4AB8-8CFD-E6EDAD8D7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921" y="697895"/>
            <a:ext cx="3255468" cy="263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91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1E51A5-1037-4BC5-B036-2AFE7FC916FA}"/>
              </a:ext>
            </a:extLst>
          </p:cNvPr>
          <p:cNvSpPr txBox="1"/>
          <p:nvPr/>
        </p:nvSpPr>
        <p:spPr>
          <a:xfrm>
            <a:off x="350982" y="265545"/>
            <a:ext cx="10702841" cy="53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2855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Trends to Watch Moving Forward…</a:t>
            </a:r>
            <a:endParaRPr lang="en-US" sz="3200" b="1" dirty="0">
              <a:solidFill>
                <a:srgbClr val="77BC1F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E6F512-491C-4BD6-85A8-F7626BC1EDB0}"/>
              </a:ext>
            </a:extLst>
          </p:cNvPr>
          <p:cNvCxnSpPr/>
          <p:nvPr/>
        </p:nvCxnSpPr>
        <p:spPr>
          <a:xfrm>
            <a:off x="476250" y="816463"/>
            <a:ext cx="800100" cy="0"/>
          </a:xfrm>
          <a:prstGeom prst="line">
            <a:avLst/>
          </a:prstGeom>
          <a:ln>
            <a:solidFill>
              <a:srgbClr val="77B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66B30F2-97B0-445A-A7B1-661806BFCF0F}"/>
              </a:ext>
            </a:extLst>
          </p:cNvPr>
          <p:cNvSpPr txBox="1"/>
          <p:nvPr/>
        </p:nvSpPr>
        <p:spPr>
          <a:xfrm>
            <a:off x="476249" y="1232009"/>
            <a:ext cx="6021827" cy="439398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chemeClr val="accent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Consumer Confidence &amp; Expectations remain high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Global Economic Impact of Russia-Ukraine 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chemeClr val="accent1"/>
              </a:solidFill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Digital Marketing efforts become more statistically reliable but significantly more expensive</a:t>
            </a:r>
          </a:p>
          <a:p>
            <a:pPr marL="57150">
              <a:lnSpc>
                <a:spcPct val="120000"/>
              </a:lnSpc>
              <a:spcAft>
                <a:spcPts val="600"/>
              </a:spcAft>
            </a:pPr>
            <a:endParaRPr lang="en-US" sz="2400" b="1" dirty="0">
              <a:solidFill>
                <a:schemeClr val="accent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USPS Regulation &amp; Postage Increases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/>
              </a:solidFill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Stabilization of Supply-Demand of Paper Market Q4 2022  -&gt; 2023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chemeClr val="accent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ROAS Print Media Relative to Digital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chemeClr val="accent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/>
              </a:solidFill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chemeClr val="accent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34204-FC47-4841-9E2F-D4BC5BCCC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940" y="1576114"/>
            <a:ext cx="572452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9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1E51A5-1037-4BC5-B036-2AFE7FC916FA}"/>
              </a:ext>
            </a:extLst>
          </p:cNvPr>
          <p:cNvSpPr txBox="1"/>
          <p:nvPr/>
        </p:nvSpPr>
        <p:spPr>
          <a:xfrm>
            <a:off x="105454" y="557391"/>
            <a:ext cx="3795519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Marketers Navigating the Headwinds...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AF8836-AFE3-4845-BD16-51B7A1D734AA}"/>
              </a:ext>
            </a:extLst>
          </p:cNvPr>
          <p:cNvSpPr txBox="1"/>
          <p:nvPr/>
        </p:nvSpPr>
        <p:spPr>
          <a:xfrm>
            <a:off x="4305411" y="1213024"/>
            <a:ext cx="7045076" cy="5312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/>
                </a:solidFill>
              </a:rPr>
              <a:t>From Full-range Catalogs to Targeted Direct Mail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b="1" dirty="0">
              <a:solidFill>
                <a:schemeClr val="accent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/>
                </a:solidFill>
              </a:rPr>
              <a:t>Clever Interplay between Offline and Online Efforts</a:t>
            </a: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b="1" dirty="0">
              <a:solidFill>
                <a:schemeClr val="accent1"/>
              </a:solidFill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/>
                </a:solidFill>
              </a:rPr>
              <a:t>Understand your key retention metrics: RR%, Attrition%, CPA, Lifetime orders (solo) vs. Lifetime orders (multis)</a:t>
            </a: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b="1" dirty="0">
              <a:solidFill>
                <a:schemeClr val="accent1"/>
              </a:solidFill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/>
                </a:solidFill>
              </a:rPr>
              <a:t>Programmatic Direct Mail:</a:t>
            </a:r>
          </a:p>
          <a:p>
            <a:pPr marL="742950" lvl="1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/>
                </a:solidFill>
              </a:rPr>
              <a:t>New to File Retention Programs - Win the 2nd Purchase</a:t>
            </a:r>
          </a:p>
          <a:p>
            <a:pPr marL="742950" lvl="1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/>
                </a:solidFill>
              </a:rPr>
              <a:t>Abandon Browse/Cart Retargeting - Speed to Market</a:t>
            </a:r>
          </a:p>
          <a:p>
            <a:pPr marL="742950" lvl="1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/>
                </a:solidFill>
              </a:rPr>
              <a:t>Premium Loyalty - Paying Customers are Loyal Customers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b="1" dirty="0">
              <a:solidFill>
                <a:schemeClr val="accent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/>
                </a:solidFill>
              </a:rPr>
              <a:t>The Rise of Direct to Consumer - Digital Natives turning to Print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b="1" dirty="0">
              <a:solidFill>
                <a:schemeClr val="accent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/>
                </a:solidFill>
              </a:rPr>
              <a:t>Improved Focus &amp; Accuracy on the Customer Journey: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1700" b="1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E6F512-491C-4BD6-85A8-F7626BC1EDB0}"/>
              </a:ext>
            </a:extLst>
          </p:cNvPr>
          <p:cNvCxnSpPr/>
          <p:nvPr/>
        </p:nvCxnSpPr>
        <p:spPr>
          <a:xfrm>
            <a:off x="476250" y="816463"/>
            <a:ext cx="800100" cy="0"/>
          </a:xfrm>
          <a:prstGeom prst="line">
            <a:avLst/>
          </a:prstGeom>
          <a:ln>
            <a:solidFill>
              <a:srgbClr val="77B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66B30F2-97B0-445A-A7B1-661806BFCF0F}"/>
              </a:ext>
            </a:extLst>
          </p:cNvPr>
          <p:cNvSpPr txBox="1"/>
          <p:nvPr/>
        </p:nvSpPr>
        <p:spPr>
          <a:xfrm>
            <a:off x="108502" y="1250994"/>
            <a:ext cx="10263286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chemeClr val="accent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F3EE9-67DB-4760-8984-D96D777C2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907" y="4918194"/>
            <a:ext cx="6085623" cy="196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2C4DA0-8495-4DDA-A1D5-386E8C405999}"/>
              </a:ext>
            </a:extLst>
          </p:cNvPr>
          <p:cNvSpPr txBox="1"/>
          <p:nvPr/>
        </p:nvSpPr>
        <p:spPr>
          <a:xfrm>
            <a:off x="1457684" y="2830319"/>
            <a:ext cx="3888755" cy="197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IN" sz="4400" b="1" dirty="0">
                <a:solidFill>
                  <a:schemeClr val="bg1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THANK YOU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IN" sz="4400" b="1" dirty="0">
              <a:solidFill>
                <a:schemeClr val="bg1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IN" sz="1600" b="1" dirty="0">
                <a:solidFill>
                  <a:schemeClr val="bg1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Michael Streit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IN" sz="1600" b="1" dirty="0">
                <a:solidFill>
                  <a:schemeClr val="bg1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  <a:hlinkClick r:id="rId2"/>
              </a:rPr>
              <a:t>mstreit@lindenmeyrcentral.com</a:t>
            </a:r>
            <a:endParaRPr lang="en-IN" sz="1600" b="1" dirty="0">
              <a:solidFill>
                <a:schemeClr val="bg1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IN" sz="1600" b="1" dirty="0">
                <a:solidFill>
                  <a:schemeClr val="bg1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+1 646 573 2469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B3EAD6-E4BB-4657-9E11-CBADEA7C0D6B}"/>
              </a:ext>
            </a:extLst>
          </p:cNvPr>
          <p:cNvCxnSpPr>
            <a:cxnSpLocks/>
          </p:cNvCxnSpPr>
          <p:nvPr/>
        </p:nvCxnSpPr>
        <p:spPr>
          <a:xfrm>
            <a:off x="5892800" y="1513732"/>
            <a:ext cx="0" cy="35719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3E3E9E0-C9AC-4DCD-BF60-576259D45FDC}"/>
              </a:ext>
            </a:extLst>
          </p:cNvPr>
          <p:cNvSpPr txBox="1"/>
          <p:nvPr/>
        </p:nvSpPr>
        <p:spPr>
          <a:xfrm>
            <a:off x="6096000" y="2718581"/>
            <a:ext cx="5744547" cy="100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IN" sz="2200" b="1" dirty="0">
                <a:solidFill>
                  <a:srgbClr val="77BC1F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Advocacy: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IN" sz="2200" b="1" dirty="0">
                <a:solidFill>
                  <a:schemeClr val="bg1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American Forest &amp; Paper Association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IN" sz="2200" b="1" dirty="0">
                <a:solidFill>
                  <a:srgbClr val="77BC1F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https://www.afandpa.org/ </a:t>
            </a:r>
          </a:p>
        </p:txBody>
      </p:sp>
    </p:spTree>
    <p:extLst>
      <p:ext uri="{BB962C8B-B14F-4D97-AF65-F5344CB8AC3E}">
        <p14:creationId xmlns:p14="http://schemas.microsoft.com/office/powerpoint/2010/main" val="303806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5C129D-274F-4C08-8E64-F94998BC0905}"/>
              </a:ext>
            </a:extLst>
          </p:cNvPr>
          <p:cNvSpPr txBox="1"/>
          <p:nvPr/>
        </p:nvSpPr>
        <p:spPr>
          <a:xfrm>
            <a:off x="1222309" y="730220"/>
            <a:ext cx="876144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Today’s Agenda: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Who we are: CNG’s Interest in Global Paper + Pulp Markets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How did the Paper Market get here?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External Market Factors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Trends Moving Forward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How Marketers Are Successfully Navigating Current Conditions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Q &amp; 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82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sitting at a table posing for the camera&#10;&#10;Description automatically generated">
            <a:extLst>
              <a:ext uri="{FF2B5EF4-FFF2-40B4-BE49-F238E27FC236}">
                <a16:creationId xmlns:a16="http://schemas.microsoft.com/office/drawing/2014/main" id="{ED7FE6EA-57A1-4E7B-8F5E-D4CE46B327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" b="75"/>
          <a:stretch>
            <a:fillRect/>
          </a:stretch>
        </p:blipFill>
        <p:spPr/>
      </p:pic>
      <p:pic>
        <p:nvPicPr>
          <p:cNvPr id="12" name="Picture Placeholder 11" descr="A picture containing object, sitting, computer, computer&#10;&#10;Description automatically generated">
            <a:extLst>
              <a:ext uri="{FF2B5EF4-FFF2-40B4-BE49-F238E27FC236}">
                <a16:creationId xmlns:a16="http://schemas.microsoft.com/office/drawing/2014/main" id="{9348289D-219A-4B95-8F4D-3FCCE9A1514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5" b="6925"/>
          <a:stretch>
            <a:fillRect/>
          </a:stretch>
        </p:blipFill>
        <p:spPr/>
      </p:pic>
      <p:pic>
        <p:nvPicPr>
          <p:cNvPr id="14" name="Picture Placeholder 13" descr="A close up of a piece of bread&#10;&#10;Description automatically generated">
            <a:extLst>
              <a:ext uri="{FF2B5EF4-FFF2-40B4-BE49-F238E27FC236}">
                <a16:creationId xmlns:a16="http://schemas.microsoft.com/office/drawing/2014/main" id="{F28DC9AE-325E-4388-8AC1-842F7282C0C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" b="3355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6DA542-0BE0-4791-A2F5-9FF38E45CDF4}"/>
              </a:ext>
            </a:extLst>
          </p:cNvPr>
          <p:cNvSpPr/>
          <p:nvPr/>
        </p:nvSpPr>
        <p:spPr>
          <a:xfrm>
            <a:off x="235857" y="5005614"/>
            <a:ext cx="5758543" cy="1308100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pic>
        <p:nvPicPr>
          <p:cNvPr id="24" name="Picture Placeholder 23" descr="A group of people looking at each other&#10;&#10;Description automatically generated">
            <a:extLst>
              <a:ext uri="{FF2B5EF4-FFF2-40B4-BE49-F238E27FC236}">
                <a16:creationId xmlns:a16="http://schemas.microsoft.com/office/drawing/2014/main" id="{086441D6-A000-4E5F-9E80-536FBDB8AE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9" r="11199"/>
          <a:stretch>
            <a:fillRect/>
          </a:stretch>
        </p:blipFill>
        <p:spPr/>
      </p:pic>
      <p:pic>
        <p:nvPicPr>
          <p:cNvPr id="28" name="Picture Placeholder 27" descr="A computer sitting on top of a table&#10;&#10;Description automatically generated">
            <a:extLst>
              <a:ext uri="{FF2B5EF4-FFF2-40B4-BE49-F238E27FC236}">
                <a16:creationId xmlns:a16="http://schemas.microsoft.com/office/drawing/2014/main" id="{348B0ECA-F228-42DD-B1E4-BAA0BB23E1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1" r="11221"/>
          <a:stretch>
            <a:fillRect/>
          </a:stretch>
        </p:blipFill>
        <p:spPr/>
      </p:pic>
      <p:pic>
        <p:nvPicPr>
          <p:cNvPr id="32" name="Picture Placeholder 31" descr="A picture containing person, person, holding, photo&#10;&#10;Description automatically generated">
            <a:extLst>
              <a:ext uri="{FF2B5EF4-FFF2-40B4-BE49-F238E27FC236}">
                <a16:creationId xmlns:a16="http://schemas.microsoft.com/office/drawing/2014/main" id="{097B1BF1-0674-4EC9-B773-B0134DE6E4F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" b="3903"/>
          <a:stretch>
            <a:fillRect/>
          </a:stretch>
        </p:blipFill>
        <p:spPr/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1E8C8EC-4D0F-473A-A903-ACAF30C96597}"/>
              </a:ext>
            </a:extLst>
          </p:cNvPr>
          <p:cNvSpPr txBox="1"/>
          <p:nvPr/>
        </p:nvSpPr>
        <p:spPr>
          <a:xfrm>
            <a:off x="-3458198" y="2291119"/>
            <a:ext cx="2142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Show performance by tactic with comparisons to plan / prior time period(s)</a:t>
            </a:r>
            <a:endParaRPr lang="en-IN" sz="1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2983CBE-9281-407C-8C05-68AE0F593908}"/>
              </a:ext>
            </a:extLst>
          </p:cNvPr>
          <p:cNvSpPr/>
          <p:nvPr/>
        </p:nvSpPr>
        <p:spPr>
          <a:xfrm>
            <a:off x="3184974" y="2989943"/>
            <a:ext cx="2804207" cy="1857824"/>
          </a:xfrm>
          <a:prstGeom prst="rect">
            <a:avLst/>
          </a:prstGeom>
          <a:solidFill>
            <a:srgbClr val="00285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82765D6-B98D-439E-9BE7-90FCB1A171DE}"/>
              </a:ext>
            </a:extLst>
          </p:cNvPr>
          <p:cNvSpPr/>
          <p:nvPr/>
        </p:nvSpPr>
        <p:spPr>
          <a:xfrm>
            <a:off x="6142495" y="1271934"/>
            <a:ext cx="2804207" cy="1355380"/>
          </a:xfrm>
          <a:prstGeom prst="rect">
            <a:avLst/>
          </a:prstGeom>
          <a:solidFill>
            <a:srgbClr val="00285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56A2A81-F701-47A0-B345-39A6B1D62975}"/>
              </a:ext>
            </a:extLst>
          </p:cNvPr>
          <p:cNvSpPr/>
          <p:nvPr/>
        </p:nvSpPr>
        <p:spPr>
          <a:xfrm>
            <a:off x="237744" y="1663771"/>
            <a:ext cx="2804207" cy="969584"/>
          </a:xfrm>
          <a:prstGeom prst="rect">
            <a:avLst/>
          </a:prstGeom>
          <a:solidFill>
            <a:srgbClr val="00285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4DB093A-0A86-4F3E-90EF-FE6F149FADA5}"/>
              </a:ext>
            </a:extLst>
          </p:cNvPr>
          <p:cNvSpPr/>
          <p:nvPr/>
        </p:nvSpPr>
        <p:spPr>
          <a:xfrm>
            <a:off x="6145962" y="5005614"/>
            <a:ext cx="5758264" cy="1304275"/>
          </a:xfrm>
          <a:prstGeom prst="rect">
            <a:avLst/>
          </a:prstGeom>
          <a:solidFill>
            <a:srgbClr val="00285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A62BB20-3220-4DFE-80A3-DBB426A47FD9}"/>
              </a:ext>
            </a:extLst>
          </p:cNvPr>
          <p:cNvSpPr/>
          <p:nvPr/>
        </p:nvSpPr>
        <p:spPr>
          <a:xfrm>
            <a:off x="9100015" y="1444734"/>
            <a:ext cx="2804207" cy="1182580"/>
          </a:xfrm>
          <a:prstGeom prst="rect">
            <a:avLst/>
          </a:prstGeom>
          <a:solidFill>
            <a:srgbClr val="00285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DB8EBF-C637-4F2F-8A39-4A23DC2EBEEC}"/>
              </a:ext>
            </a:extLst>
          </p:cNvPr>
          <p:cNvSpPr/>
          <p:nvPr/>
        </p:nvSpPr>
        <p:spPr>
          <a:xfrm>
            <a:off x="244398" y="2756307"/>
            <a:ext cx="2804207" cy="2076766"/>
          </a:xfrm>
          <a:prstGeom prst="rect">
            <a:avLst/>
          </a:prstGeom>
          <a:solidFill>
            <a:srgbClr val="002855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prstClr val="white"/>
              </a:solidFill>
            </a:endParaRPr>
          </a:p>
        </p:txBody>
      </p:sp>
      <p:pic>
        <p:nvPicPr>
          <p:cNvPr id="43" name="Picture 42" descr="cng-logo-white.png">
            <a:extLst>
              <a:ext uri="{FF2B5EF4-FFF2-40B4-BE49-F238E27FC236}">
                <a16:creationId xmlns:a16="http://schemas.microsoft.com/office/drawing/2014/main" id="{0044C61E-A848-45D4-869D-5D0645A9404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810" y="5283123"/>
            <a:ext cx="4430343" cy="75077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87313FC-A298-453D-92FF-0B35983B3C96}"/>
              </a:ext>
            </a:extLst>
          </p:cNvPr>
          <p:cNvSpPr txBox="1"/>
          <p:nvPr/>
        </p:nvSpPr>
        <p:spPr>
          <a:xfrm>
            <a:off x="370768" y="1792763"/>
            <a:ext cx="2517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PRIVATELY OWNED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67251FE-02A8-49DF-86FC-D1886F64D2AD}"/>
              </a:ext>
            </a:extLst>
          </p:cNvPr>
          <p:cNvSpPr txBox="1"/>
          <p:nvPr/>
        </p:nvSpPr>
        <p:spPr>
          <a:xfrm>
            <a:off x="558137" y="2072581"/>
            <a:ext cx="2142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and operated since 1886 by the founding family.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15B94A-64D3-425F-9EDD-75828764BE52}"/>
              </a:ext>
            </a:extLst>
          </p:cNvPr>
          <p:cNvSpPr txBox="1"/>
          <p:nvPr/>
        </p:nvSpPr>
        <p:spPr>
          <a:xfrm>
            <a:off x="370768" y="3402156"/>
            <a:ext cx="2517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PRINT SOLUTIONS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4FEBD0-D57B-43C1-A4ED-3DFA13F4A0D2}"/>
              </a:ext>
            </a:extLst>
          </p:cNvPr>
          <p:cNvSpPr txBox="1"/>
          <p:nvPr/>
        </p:nvSpPr>
        <p:spPr>
          <a:xfrm>
            <a:off x="370768" y="3694783"/>
            <a:ext cx="2517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Deep expertise in helping retailers, catalogers, direct to consumer brands and others look their best in print.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489E44-7AE9-4414-A810-5C6CA9A2D954}"/>
              </a:ext>
            </a:extLst>
          </p:cNvPr>
          <p:cNvSpPr txBox="1"/>
          <p:nvPr/>
        </p:nvSpPr>
        <p:spPr>
          <a:xfrm>
            <a:off x="3432964" y="2909952"/>
            <a:ext cx="2316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$7 BILLION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57C8D7-AA1C-4623-A9C7-851497DE88A0}"/>
              </a:ext>
            </a:extLst>
          </p:cNvPr>
          <p:cNvSpPr txBox="1"/>
          <p:nvPr/>
        </p:nvSpPr>
        <p:spPr>
          <a:xfrm>
            <a:off x="3332491" y="3972291"/>
            <a:ext cx="2517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Global sales of  $7.0 billion  and nearly 8 million tons of  products annually - paper, packaging, pulp, tissue and metals.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2A5DF5-1135-4E1F-B361-CA1000E3AF82}"/>
              </a:ext>
            </a:extLst>
          </p:cNvPr>
          <p:cNvSpPr txBox="1"/>
          <p:nvPr/>
        </p:nvSpPr>
        <p:spPr>
          <a:xfrm>
            <a:off x="6712887" y="1323004"/>
            <a:ext cx="1915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3,000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F21C1B-D964-4ED0-97FD-C9E4A5A3B612}"/>
              </a:ext>
            </a:extLst>
          </p:cNvPr>
          <p:cNvSpPr txBox="1"/>
          <p:nvPr/>
        </p:nvSpPr>
        <p:spPr>
          <a:xfrm>
            <a:off x="6412043" y="1946580"/>
            <a:ext cx="2517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Professionals around the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world to serve a  range of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clients and industries.</a:t>
            </a: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3151CC-394A-4061-A48C-3E343758848D}"/>
              </a:ext>
            </a:extLst>
          </p:cNvPr>
          <p:cNvSpPr txBox="1"/>
          <p:nvPr/>
        </p:nvSpPr>
        <p:spPr>
          <a:xfrm>
            <a:off x="9207547" y="1611418"/>
            <a:ext cx="2517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CONSULTING DIVISION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04C259-9257-474E-9701-45B431A43B4A}"/>
              </a:ext>
            </a:extLst>
          </p:cNvPr>
          <p:cNvSpPr txBox="1"/>
          <p:nvPr/>
        </p:nvSpPr>
        <p:spPr>
          <a:xfrm>
            <a:off x="9138660" y="1925380"/>
            <a:ext cx="268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CONSULTING DIVISION focused on solutions that help achieve our clients’ business objectives.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51274E-5D14-475A-826B-13A203E8F725}"/>
              </a:ext>
            </a:extLst>
          </p:cNvPr>
          <p:cNvSpPr txBox="1"/>
          <p:nvPr/>
        </p:nvSpPr>
        <p:spPr>
          <a:xfrm>
            <a:off x="6654807" y="5173228"/>
            <a:ext cx="488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PRINT &amp; DIGITAL MARKETING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1BA709-3B55-40AF-AF03-FA824F65B8CE}"/>
              </a:ext>
            </a:extLst>
          </p:cNvPr>
          <p:cNvSpPr txBox="1"/>
          <p:nvPr/>
        </p:nvSpPr>
        <p:spPr>
          <a:xfrm>
            <a:off x="7293435" y="5638718"/>
            <a:ext cx="3606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Direct mail, inserts/ </a:t>
            </a:r>
            <a:r>
              <a:rPr lang="en-US" sz="1200" dirty="0" err="1">
                <a:solidFill>
                  <a:schemeClr val="bg1"/>
                </a:solidFill>
              </a:rPr>
              <a:t>onserts</a:t>
            </a:r>
            <a:r>
              <a:rPr lang="en-US" sz="1200" dirty="0">
                <a:solidFill>
                  <a:schemeClr val="bg1"/>
                </a:solidFill>
              </a:rPr>
              <a:t>, search, social, affiliate, programmatic, data &amp; analytics.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6B53D7-FE5A-42B3-BDDA-86BBE173272C}"/>
              </a:ext>
            </a:extLst>
          </p:cNvPr>
          <p:cNvSpPr txBox="1"/>
          <p:nvPr/>
        </p:nvSpPr>
        <p:spPr>
          <a:xfrm>
            <a:off x="700886" y="2919154"/>
            <a:ext cx="1865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DIRECT TO CONSUMER</a:t>
            </a:r>
          </a:p>
        </p:txBody>
      </p:sp>
    </p:spTree>
    <p:extLst>
      <p:ext uri="{BB962C8B-B14F-4D97-AF65-F5344CB8AC3E}">
        <p14:creationId xmlns:p14="http://schemas.microsoft.com/office/powerpoint/2010/main" val="1809678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1E51A5-1037-4BC5-B036-2AFE7FC916FA}"/>
              </a:ext>
            </a:extLst>
          </p:cNvPr>
          <p:cNvSpPr txBox="1"/>
          <p:nvPr/>
        </p:nvSpPr>
        <p:spPr>
          <a:xfrm>
            <a:off x="350982" y="265545"/>
            <a:ext cx="11406909" cy="982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Our Core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77BC1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Brands and Businesses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8D1EAF-BA15-4EEA-868B-9EE42EFDD1E4}"/>
              </a:ext>
            </a:extLst>
          </p:cNvPr>
          <p:cNvCxnSpPr/>
          <p:nvPr/>
        </p:nvCxnSpPr>
        <p:spPr>
          <a:xfrm>
            <a:off x="476250" y="1250211"/>
            <a:ext cx="800100" cy="0"/>
          </a:xfrm>
          <a:prstGeom prst="line">
            <a:avLst/>
          </a:prstGeom>
          <a:ln>
            <a:solidFill>
              <a:srgbClr val="77B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CF3CC270-632F-4E7C-8317-362DCCAEF5DA}"/>
              </a:ext>
            </a:extLst>
          </p:cNvPr>
          <p:cNvSpPr/>
          <p:nvPr/>
        </p:nvSpPr>
        <p:spPr>
          <a:xfrm>
            <a:off x="689590" y="1664533"/>
            <a:ext cx="3244030" cy="1895095"/>
          </a:xfrm>
          <a:prstGeom prst="roundRect">
            <a:avLst>
              <a:gd name="adj" fmla="val 5939"/>
            </a:avLst>
          </a:prstGeom>
          <a:solidFill>
            <a:schemeClr val="bg1"/>
          </a:solidFill>
          <a:ln>
            <a:noFill/>
          </a:ln>
          <a:effectLst>
            <a:outerShdw blurRad="558800" dist="431800" dir="2700000" sx="94000" sy="94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40D74A1A-6146-4B18-9E02-E10256CED74B}"/>
              </a:ext>
            </a:extLst>
          </p:cNvPr>
          <p:cNvSpPr/>
          <p:nvPr/>
        </p:nvSpPr>
        <p:spPr>
          <a:xfrm>
            <a:off x="4473985" y="1664533"/>
            <a:ext cx="3244030" cy="1895095"/>
          </a:xfrm>
          <a:prstGeom prst="roundRect">
            <a:avLst>
              <a:gd name="adj" fmla="val 5939"/>
            </a:avLst>
          </a:prstGeom>
          <a:solidFill>
            <a:schemeClr val="bg1"/>
          </a:solidFill>
          <a:ln>
            <a:noFill/>
          </a:ln>
          <a:effectLst>
            <a:outerShdw blurRad="558800" dist="431800" dir="2700000" sx="94000" sy="94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54E4F48C-6D8A-47F7-AB23-984A10471795}"/>
              </a:ext>
            </a:extLst>
          </p:cNvPr>
          <p:cNvSpPr/>
          <p:nvPr/>
        </p:nvSpPr>
        <p:spPr>
          <a:xfrm>
            <a:off x="8271923" y="1664533"/>
            <a:ext cx="3244030" cy="1895095"/>
          </a:xfrm>
          <a:prstGeom prst="roundRect">
            <a:avLst>
              <a:gd name="adj" fmla="val 5939"/>
            </a:avLst>
          </a:prstGeom>
          <a:solidFill>
            <a:schemeClr val="bg1"/>
          </a:solidFill>
          <a:ln>
            <a:noFill/>
          </a:ln>
          <a:effectLst>
            <a:outerShdw blurRad="558800" dist="431800" dir="2700000" sx="94000" sy="94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A7379682-83B4-41AB-B0BA-9355C79C567E}"/>
              </a:ext>
            </a:extLst>
          </p:cNvPr>
          <p:cNvSpPr/>
          <p:nvPr/>
        </p:nvSpPr>
        <p:spPr>
          <a:xfrm>
            <a:off x="689590" y="3819754"/>
            <a:ext cx="3244030" cy="1895095"/>
          </a:xfrm>
          <a:prstGeom prst="roundRect">
            <a:avLst>
              <a:gd name="adj" fmla="val 5939"/>
            </a:avLst>
          </a:prstGeom>
          <a:solidFill>
            <a:schemeClr val="bg1"/>
          </a:solidFill>
          <a:ln>
            <a:noFill/>
          </a:ln>
          <a:effectLst>
            <a:outerShdw blurRad="558800" dist="431800" dir="2700000" sx="94000" sy="94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FC97A2A2-FB96-4211-B2DB-4B15547288FD}"/>
              </a:ext>
            </a:extLst>
          </p:cNvPr>
          <p:cNvSpPr/>
          <p:nvPr/>
        </p:nvSpPr>
        <p:spPr>
          <a:xfrm>
            <a:off x="4473985" y="3819754"/>
            <a:ext cx="3244030" cy="1895095"/>
          </a:xfrm>
          <a:prstGeom prst="roundRect">
            <a:avLst>
              <a:gd name="adj" fmla="val 5939"/>
            </a:avLst>
          </a:prstGeom>
          <a:solidFill>
            <a:schemeClr val="bg1"/>
          </a:solidFill>
          <a:ln>
            <a:noFill/>
          </a:ln>
          <a:effectLst>
            <a:outerShdw blurRad="558800" dist="431800" dir="2700000" sx="94000" sy="94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927D25E0-2760-4445-848F-78AA6566BE90}"/>
              </a:ext>
            </a:extLst>
          </p:cNvPr>
          <p:cNvSpPr/>
          <p:nvPr/>
        </p:nvSpPr>
        <p:spPr>
          <a:xfrm>
            <a:off x="8271923" y="3819754"/>
            <a:ext cx="3244030" cy="1895095"/>
          </a:xfrm>
          <a:prstGeom prst="roundRect">
            <a:avLst>
              <a:gd name="adj" fmla="val 5939"/>
            </a:avLst>
          </a:prstGeom>
          <a:solidFill>
            <a:schemeClr val="bg1"/>
          </a:solidFill>
          <a:ln>
            <a:noFill/>
          </a:ln>
          <a:effectLst>
            <a:outerShdw blurRad="558800" dist="431800" dir="2700000" sx="94000" sy="94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E25AA287-FC71-48D5-BB77-53AE7B66AD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260" y="1888221"/>
            <a:ext cx="1724690" cy="48741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FEE9C28-DE16-4E06-87E6-3EEF1533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8827" y="4109433"/>
            <a:ext cx="1434346" cy="38064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A6DA2C8-6DD7-4F81-AD49-85C00816BB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442" b="31791"/>
          <a:stretch/>
        </p:blipFill>
        <p:spPr>
          <a:xfrm>
            <a:off x="5483173" y="1888221"/>
            <a:ext cx="1225654" cy="48741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98565630-F3C6-4086-B84E-6F5ED29D7A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15" t="37486" r="9767" b="36947"/>
          <a:stretch/>
        </p:blipFill>
        <p:spPr>
          <a:xfrm>
            <a:off x="1223010" y="4130249"/>
            <a:ext cx="2177190" cy="35982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D4AF31F-ACB9-4CC8-88C3-26E397BA49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64" t="9902" r="8621" b="41467"/>
          <a:stretch/>
        </p:blipFill>
        <p:spPr>
          <a:xfrm>
            <a:off x="9136787" y="1888221"/>
            <a:ext cx="1514302" cy="51352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CA4503DD-E2BB-4C40-BA71-C5CD0941E4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2035" y="4109433"/>
            <a:ext cx="1103806" cy="463598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5EFC3E2D-BEF9-4273-9D18-3481B8800B1C}"/>
              </a:ext>
            </a:extLst>
          </p:cNvPr>
          <p:cNvSpPr txBox="1"/>
          <p:nvPr/>
        </p:nvSpPr>
        <p:spPr>
          <a:xfrm>
            <a:off x="815273" y="2604395"/>
            <a:ext cx="29926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855"/>
                </a:solidFill>
              </a:rPr>
              <a:t>Strategic Mill -&gt; End User Paper Procurement serving Retailers, Catalogers, B2B and DTC brands. </a:t>
            </a:r>
            <a:endParaRPr lang="en-IN" sz="1400" dirty="0">
              <a:solidFill>
                <a:srgbClr val="002855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1360C96-B716-4AFE-8428-677BC37966A1}"/>
              </a:ext>
            </a:extLst>
          </p:cNvPr>
          <p:cNvSpPr txBox="1"/>
          <p:nvPr/>
        </p:nvSpPr>
        <p:spPr>
          <a:xfrm>
            <a:off x="4753364" y="2604395"/>
            <a:ext cx="2685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855"/>
                </a:solidFill>
              </a:rPr>
              <a:t>Digital + Offline Direct Marketing Agency</a:t>
            </a:r>
            <a:endParaRPr lang="en-IN" sz="1400" dirty="0">
              <a:solidFill>
                <a:srgbClr val="002855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88B8870-B54C-463F-AF9B-E48AD9CF71B2}"/>
              </a:ext>
            </a:extLst>
          </p:cNvPr>
          <p:cNvSpPr txBox="1"/>
          <p:nvPr/>
        </p:nvSpPr>
        <p:spPr>
          <a:xfrm>
            <a:off x="8638021" y="2604395"/>
            <a:ext cx="251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855"/>
                </a:solidFill>
              </a:rPr>
              <a:t>Print and Postal Consulting, Print Production Solutions</a:t>
            </a:r>
            <a:endParaRPr lang="en-IN" sz="1400" dirty="0">
              <a:solidFill>
                <a:srgbClr val="002855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C81AD16-6FC7-490E-AC38-A878E4DA37B0}"/>
              </a:ext>
            </a:extLst>
          </p:cNvPr>
          <p:cNvSpPr txBox="1"/>
          <p:nvPr/>
        </p:nvSpPr>
        <p:spPr>
          <a:xfrm>
            <a:off x="815273" y="4816349"/>
            <a:ext cx="2992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855"/>
                </a:solidFill>
              </a:rPr>
              <a:t>North American Paper &amp; Packaging Distribution Solutions</a:t>
            </a:r>
            <a:endParaRPr lang="en-IN" sz="1400" dirty="0">
              <a:solidFill>
                <a:srgbClr val="002855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32E89FF-E50F-488F-82BF-8817856D62CA}"/>
              </a:ext>
            </a:extLst>
          </p:cNvPr>
          <p:cNvSpPr txBox="1"/>
          <p:nvPr/>
        </p:nvSpPr>
        <p:spPr>
          <a:xfrm>
            <a:off x="4753364" y="4816349"/>
            <a:ext cx="2685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855"/>
                </a:solidFill>
              </a:rPr>
              <a:t>Global Paper, Packaging and Print Solutions </a:t>
            </a:r>
            <a:endParaRPr lang="en-IN" sz="1400" dirty="0">
              <a:solidFill>
                <a:srgbClr val="002855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74D2F62-B13C-4909-A385-41DBA6925310}"/>
              </a:ext>
            </a:extLst>
          </p:cNvPr>
          <p:cNvSpPr txBox="1"/>
          <p:nvPr/>
        </p:nvSpPr>
        <p:spPr>
          <a:xfrm>
            <a:off x="8397606" y="4816349"/>
            <a:ext cx="2992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855"/>
                </a:solidFill>
              </a:rPr>
              <a:t>Corporate Print Management</a:t>
            </a:r>
            <a:endParaRPr lang="en-IN" sz="1400" dirty="0">
              <a:solidFill>
                <a:srgbClr val="002855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A60D89C-63B0-4BA8-9158-1A469F84B954}"/>
              </a:ext>
            </a:extLst>
          </p:cNvPr>
          <p:cNvCxnSpPr>
            <a:cxnSpLocks/>
          </p:cNvCxnSpPr>
          <p:nvPr/>
        </p:nvCxnSpPr>
        <p:spPr>
          <a:xfrm>
            <a:off x="8622858" y="2420095"/>
            <a:ext cx="254216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1167C1F0-B28F-41D0-9DBB-802F2430ABF2}"/>
              </a:ext>
            </a:extLst>
          </p:cNvPr>
          <p:cNvCxnSpPr>
            <a:cxnSpLocks/>
          </p:cNvCxnSpPr>
          <p:nvPr/>
        </p:nvCxnSpPr>
        <p:spPr>
          <a:xfrm>
            <a:off x="4824920" y="2420095"/>
            <a:ext cx="254216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CF33243-3B6C-4F01-A3EF-9F74626F1455}"/>
              </a:ext>
            </a:extLst>
          </p:cNvPr>
          <p:cNvCxnSpPr>
            <a:cxnSpLocks/>
          </p:cNvCxnSpPr>
          <p:nvPr/>
        </p:nvCxnSpPr>
        <p:spPr>
          <a:xfrm>
            <a:off x="1040525" y="2420095"/>
            <a:ext cx="254216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6E39CBFE-3E93-4A21-B753-563858312B8D}"/>
              </a:ext>
            </a:extLst>
          </p:cNvPr>
          <p:cNvCxnSpPr>
            <a:cxnSpLocks/>
          </p:cNvCxnSpPr>
          <p:nvPr/>
        </p:nvCxnSpPr>
        <p:spPr>
          <a:xfrm>
            <a:off x="8622858" y="4698838"/>
            <a:ext cx="254216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55C76128-B3E4-4230-9742-EFD8156B1287}"/>
              </a:ext>
            </a:extLst>
          </p:cNvPr>
          <p:cNvCxnSpPr>
            <a:cxnSpLocks/>
          </p:cNvCxnSpPr>
          <p:nvPr/>
        </p:nvCxnSpPr>
        <p:spPr>
          <a:xfrm>
            <a:off x="4824920" y="4698838"/>
            <a:ext cx="254216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947A78B8-77A1-416D-AE80-FA3F44B12E99}"/>
              </a:ext>
            </a:extLst>
          </p:cNvPr>
          <p:cNvCxnSpPr>
            <a:cxnSpLocks/>
          </p:cNvCxnSpPr>
          <p:nvPr/>
        </p:nvCxnSpPr>
        <p:spPr>
          <a:xfrm>
            <a:off x="1040525" y="4698838"/>
            <a:ext cx="254216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969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086A0D20-1A48-44DD-9A37-4055A7796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413" y="3666931"/>
            <a:ext cx="5584150" cy="310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E6F512-491C-4BD6-85A8-F7626BC1EDB0}"/>
              </a:ext>
            </a:extLst>
          </p:cNvPr>
          <p:cNvCxnSpPr/>
          <p:nvPr/>
        </p:nvCxnSpPr>
        <p:spPr>
          <a:xfrm>
            <a:off x="476250" y="816463"/>
            <a:ext cx="800100" cy="0"/>
          </a:xfrm>
          <a:prstGeom prst="line">
            <a:avLst/>
          </a:prstGeom>
          <a:ln>
            <a:solidFill>
              <a:srgbClr val="77B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D834848-80FB-DF4D-A58E-3521F103910A}"/>
              </a:ext>
            </a:extLst>
          </p:cNvPr>
          <p:cNvSpPr txBox="1"/>
          <p:nvPr/>
        </p:nvSpPr>
        <p:spPr>
          <a:xfrm>
            <a:off x="333683" y="1067067"/>
            <a:ext cx="4891460" cy="3767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25" dirty="0">
                <a:solidFill>
                  <a:srgbClr val="111111"/>
                </a:solidFill>
                <a:latin typeface="Arial"/>
                <a:cs typeface="Arial"/>
              </a:rPr>
              <a:t>All</a:t>
            </a:r>
            <a:r>
              <a:rPr lang="en-US" sz="1600" spc="-4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10" dirty="0">
                <a:solidFill>
                  <a:srgbClr val="111111"/>
                </a:solidFill>
                <a:latin typeface="Arial"/>
                <a:cs typeface="Arial"/>
              </a:rPr>
              <a:t>graphic</a:t>
            </a:r>
            <a:r>
              <a:rPr lang="en-US" sz="1600" spc="6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20" dirty="0">
                <a:solidFill>
                  <a:srgbClr val="111111"/>
                </a:solidFill>
                <a:latin typeface="Arial"/>
                <a:cs typeface="Arial"/>
              </a:rPr>
              <a:t>paper markets</a:t>
            </a:r>
            <a:r>
              <a:rPr lang="en-US" sz="1600" spc="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20" dirty="0">
                <a:solidFill>
                  <a:srgbClr val="111111"/>
                </a:solidFill>
                <a:latin typeface="Arial"/>
                <a:cs typeface="Arial"/>
              </a:rPr>
              <a:t>are</a:t>
            </a:r>
            <a:r>
              <a:rPr lang="en-US" sz="1600" spc="1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dirty="0">
                <a:solidFill>
                  <a:srgbClr val="111111"/>
                </a:solidFill>
                <a:latin typeface="Arial"/>
                <a:cs typeface="Arial"/>
              </a:rPr>
              <a:t>Oversold.</a:t>
            </a:r>
            <a:endParaRPr lang="en-US" sz="1600" dirty="0">
              <a:latin typeface="Arial"/>
              <a:cs typeface="Arial"/>
            </a:endParaRPr>
          </a:p>
          <a:p>
            <a:pPr marL="153035" indent="-140970">
              <a:lnSpc>
                <a:spcPct val="100000"/>
              </a:lnSpc>
              <a:spcBef>
                <a:spcPts val="520"/>
              </a:spcBef>
              <a:buFont typeface="Arial"/>
              <a:buChar char="•"/>
              <a:tabLst>
                <a:tab pos="153670" algn="l"/>
              </a:tabLst>
            </a:pPr>
            <a:r>
              <a:rPr lang="en-US" sz="1600" b="1" spc="5" dirty="0">
                <a:solidFill>
                  <a:srgbClr val="111111"/>
                </a:solidFill>
                <a:latin typeface="Arial"/>
                <a:cs typeface="Arial"/>
              </a:rPr>
              <a:t>Supply</a:t>
            </a:r>
            <a:r>
              <a:rPr lang="en-US" sz="1600" b="1" spc="8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20" dirty="0">
                <a:solidFill>
                  <a:srgbClr val="111111"/>
                </a:solidFill>
                <a:latin typeface="Arial"/>
                <a:cs typeface="Arial"/>
              </a:rPr>
              <a:t>Decline</a:t>
            </a:r>
            <a:r>
              <a:rPr lang="en-US" sz="1600" b="1" spc="-1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dirty="0">
                <a:solidFill>
                  <a:srgbClr val="111111"/>
                </a:solidFill>
                <a:latin typeface="Arial"/>
                <a:cs typeface="Arial"/>
              </a:rPr>
              <a:t>Accelerated</a:t>
            </a:r>
            <a:r>
              <a:rPr lang="en-US" sz="1600" b="1" spc="17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20" dirty="0">
                <a:solidFill>
                  <a:srgbClr val="111111"/>
                </a:solidFill>
                <a:latin typeface="Arial"/>
                <a:cs typeface="Arial"/>
              </a:rPr>
              <a:t>with</a:t>
            </a:r>
            <a:r>
              <a:rPr lang="en-US" sz="1600" spc="-2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25" dirty="0">
                <a:solidFill>
                  <a:srgbClr val="111111"/>
                </a:solidFill>
                <a:latin typeface="Arial"/>
                <a:cs typeface="Arial"/>
              </a:rPr>
              <a:t>Machine </a:t>
            </a:r>
            <a:r>
              <a:rPr lang="en-US" sz="1600" spc="15" dirty="0">
                <a:solidFill>
                  <a:srgbClr val="111111"/>
                </a:solidFill>
                <a:latin typeface="Arial"/>
                <a:cs typeface="Arial"/>
              </a:rPr>
              <a:t>conversions</a:t>
            </a:r>
            <a:r>
              <a:rPr lang="en-US" sz="1600" spc="7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50" dirty="0">
                <a:solidFill>
                  <a:srgbClr val="111111"/>
                </a:solidFill>
                <a:latin typeface="Arial"/>
                <a:cs typeface="Arial"/>
              </a:rPr>
              <a:t>in</a:t>
            </a:r>
            <a:r>
              <a:rPr lang="en-US" sz="1600" spc="-5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10" dirty="0">
                <a:solidFill>
                  <a:srgbClr val="111111"/>
                </a:solidFill>
                <a:latin typeface="Arial"/>
                <a:cs typeface="Arial"/>
              </a:rPr>
              <a:t>2020-2021</a:t>
            </a:r>
            <a:endParaRPr lang="en-US" sz="1600" dirty="0">
              <a:latin typeface="Arial"/>
              <a:cs typeface="Arial"/>
            </a:endParaRPr>
          </a:p>
          <a:p>
            <a:pPr marL="513715" lvl="1" indent="-135890">
              <a:lnSpc>
                <a:spcPct val="100000"/>
              </a:lnSpc>
              <a:spcBef>
                <a:spcPts val="520"/>
              </a:spcBef>
              <a:buChar char="•"/>
              <a:tabLst>
                <a:tab pos="514350" algn="l"/>
              </a:tabLst>
            </a:pPr>
            <a:r>
              <a:rPr lang="en-US" sz="1600" spc="10" dirty="0">
                <a:solidFill>
                  <a:srgbClr val="111111"/>
                </a:solidFill>
                <a:latin typeface="Arial"/>
                <a:cs typeface="Arial"/>
              </a:rPr>
              <a:t>Evergreen,</a:t>
            </a:r>
            <a:r>
              <a:rPr lang="en-US" sz="1600" spc="9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15" dirty="0">
                <a:solidFill>
                  <a:srgbClr val="111111"/>
                </a:solidFill>
                <a:latin typeface="Arial"/>
                <a:cs typeface="Arial"/>
              </a:rPr>
              <a:t>Sappi,</a:t>
            </a:r>
            <a:r>
              <a:rPr lang="en-US" sz="1600" spc="4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15" dirty="0">
                <a:solidFill>
                  <a:srgbClr val="111111"/>
                </a:solidFill>
                <a:latin typeface="Arial"/>
                <a:cs typeface="Arial"/>
              </a:rPr>
              <a:t>ND,</a:t>
            </a:r>
            <a:r>
              <a:rPr lang="en-US" sz="1600" spc="5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-5" dirty="0">
                <a:solidFill>
                  <a:srgbClr val="111111"/>
                </a:solidFill>
                <a:latin typeface="Arial"/>
                <a:cs typeface="Arial"/>
              </a:rPr>
              <a:t>Verso,</a:t>
            </a:r>
            <a:r>
              <a:rPr lang="en-US" sz="1600" spc="5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15" dirty="0">
                <a:solidFill>
                  <a:srgbClr val="111111"/>
                </a:solidFill>
                <a:latin typeface="Arial"/>
                <a:cs typeface="Arial"/>
              </a:rPr>
              <a:t>UPM,</a:t>
            </a:r>
            <a:r>
              <a:rPr lang="en-US" sz="1600" spc="4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15" dirty="0" err="1">
                <a:solidFill>
                  <a:srgbClr val="111111"/>
                </a:solidFill>
                <a:latin typeface="Arial"/>
                <a:cs typeface="Arial"/>
              </a:rPr>
              <a:t>Stora</a:t>
            </a:r>
            <a:r>
              <a:rPr lang="en-US" sz="1600" spc="1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20" dirty="0">
                <a:solidFill>
                  <a:srgbClr val="111111"/>
                </a:solidFill>
                <a:latin typeface="Arial"/>
                <a:cs typeface="Arial"/>
              </a:rPr>
              <a:t>Enso</a:t>
            </a:r>
            <a:r>
              <a:rPr lang="en-US" sz="1600" spc="2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40" dirty="0">
                <a:solidFill>
                  <a:srgbClr val="111111"/>
                </a:solidFill>
                <a:latin typeface="Arial"/>
                <a:cs typeface="Arial"/>
              </a:rPr>
              <a:t>&amp;</a:t>
            </a:r>
            <a:r>
              <a:rPr lang="en-US" sz="1600" spc="-2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15" dirty="0">
                <a:solidFill>
                  <a:srgbClr val="111111"/>
                </a:solidFill>
                <a:latin typeface="Arial"/>
                <a:cs typeface="Arial"/>
              </a:rPr>
              <a:t>SCA</a:t>
            </a:r>
            <a:r>
              <a:rPr lang="en-US" sz="1600" spc="-1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10" dirty="0">
                <a:solidFill>
                  <a:srgbClr val="111111"/>
                </a:solidFill>
                <a:latin typeface="Arial"/>
                <a:cs typeface="Arial"/>
              </a:rPr>
              <a:t>have</a:t>
            </a:r>
            <a:r>
              <a:rPr lang="en-US" sz="1600" spc="3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20" dirty="0">
                <a:solidFill>
                  <a:srgbClr val="111111"/>
                </a:solidFill>
                <a:latin typeface="Arial"/>
                <a:cs typeface="Arial"/>
              </a:rPr>
              <a:t>all</a:t>
            </a:r>
            <a:r>
              <a:rPr lang="en-US" sz="1600" spc="-1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15" dirty="0">
                <a:solidFill>
                  <a:srgbClr val="111111"/>
                </a:solidFill>
                <a:latin typeface="Arial"/>
                <a:cs typeface="Arial"/>
              </a:rPr>
              <a:t>reduced</a:t>
            </a:r>
            <a:r>
              <a:rPr lang="en-US" sz="1600" spc="5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15" dirty="0">
                <a:solidFill>
                  <a:srgbClr val="111111"/>
                </a:solidFill>
                <a:latin typeface="Arial"/>
                <a:cs typeface="Arial"/>
              </a:rPr>
              <a:t>supply</a:t>
            </a:r>
            <a:endParaRPr lang="en-US" sz="1600" dirty="0">
              <a:latin typeface="Arial"/>
              <a:cs typeface="Arial"/>
            </a:endParaRPr>
          </a:p>
          <a:p>
            <a:pPr marL="147955" indent="-133350">
              <a:lnSpc>
                <a:spcPct val="100000"/>
              </a:lnSpc>
              <a:spcBef>
                <a:spcPts val="515"/>
              </a:spcBef>
              <a:buChar char="•"/>
              <a:tabLst>
                <a:tab pos="148590" algn="l"/>
              </a:tabLst>
            </a:pPr>
            <a:r>
              <a:rPr lang="en-US" sz="1600" spc="20" dirty="0">
                <a:solidFill>
                  <a:srgbClr val="111111"/>
                </a:solidFill>
                <a:latin typeface="Arial"/>
                <a:cs typeface="Arial"/>
              </a:rPr>
              <a:t>Paper</a:t>
            </a:r>
            <a:r>
              <a:rPr lang="en-US" sz="1600" spc="1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15" dirty="0">
                <a:solidFill>
                  <a:srgbClr val="111111"/>
                </a:solidFill>
                <a:latin typeface="Arial"/>
                <a:cs typeface="Arial"/>
              </a:rPr>
              <a:t>manufacturers</a:t>
            </a:r>
            <a:r>
              <a:rPr lang="en-US" sz="1600" spc="12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20" dirty="0">
                <a:solidFill>
                  <a:srgbClr val="111111"/>
                </a:solidFill>
                <a:latin typeface="Arial"/>
                <a:cs typeface="Arial"/>
              </a:rPr>
              <a:t>are</a:t>
            </a:r>
            <a:r>
              <a:rPr lang="en-US" sz="160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10" dirty="0">
                <a:solidFill>
                  <a:srgbClr val="111111"/>
                </a:solidFill>
                <a:latin typeface="Arial"/>
                <a:cs typeface="Arial"/>
              </a:rPr>
              <a:t>operating</a:t>
            </a:r>
            <a:r>
              <a:rPr lang="en-US" sz="1600" spc="8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40" dirty="0">
                <a:solidFill>
                  <a:srgbClr val="111111"/>
                </a:solidFill>
                <a:latin typeface="Arial"/>
                <a:cs typeface="Arial"/>
              </a:rPr>
              <a:t>on</a:t>
            </a:r>
            <a:r>
              <a:rPr lang="en-US" sz="1600" spc="-3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30" dirty="0">
                <a:solidFill>
                  <a:srgbClr val="111111"/>
                </a:solidFill>
                <a:latin typeface="Arial"/>
                <a:cs typeface="Arial"/>
              </a:rPr>
              <a:t>an</a:t>
            </a:r>
            <a:r>
              <a:rPr lang="en-US" sz="1600" spc="-1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dirty="0">
                <a:solidFill>
                  <a:srgbClr val="111111"/>
                </a:solidFill>
                <a:latin typeface="Arial"/>
                <a:cs typeface="Arial"/>
              </a:rPr>
              <a:t>Allocation</a:t>
            </a:r>
            <a:r>
              <a:rPr lang="en-US" sz="1600" b="1" spc="16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5" dirty="0">
                <a:solidFill>
                  <a:srgbClr val="111111"/>
                </a:solidFill>
                <a:latin typeface="Arial"/>
                <a:cs typeface="Arial"/>
              </a:rPr>
              <a:t>System</a:t>
            </a:r>
            <a:r>
              <a:rPr lang="en-US" sz="1600" b="1" spc="10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20" dirty="0">
                <a:solidFill>
                  <a:srgbClr val="111111"/>
                </a:solidFill>
                <a:latin typeface="Arial"/>
                <a:cs typeface="Arial"/>
              </a:rPr>
              <a:t>and</a:t>
            </a:r>
            <a:r>
              <a:rPr lang="en-US" sz="1600" spc="-1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10" dirty="0">
                <a:solidFill>
                  <a:srgbClr val="111111"/>
                </a:solidFill>
                <a:latin typeface="Arial"/>
                <a:cs typeface="Arial"/>
              </a:rPr>
              <a:t>Inventory</a:t>
            </a:r>
            <a:r>
              <a:rPr lang="en-US" sz="1600" spc="8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35" dirty="0">
                <a:solidFill>
                  <a:srgbClr val="111111"/>
                </a:solidFill>
                <a:latin typeface="Arial"/>
                <a:cs typeface="Arial"/>
              </a:rPr>
              <a:t>at</a:t>
            </a:r>
            <a:r>
              <a:rPr lang="en-US" sz="1600" spc="-3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10" dirty="0">
                <a:solidFill>
                  <a:srgbClr val="111111"/>
                </a:solidFill>
                <a:latin typeface="Arial"/>
                <a:cs typeface="Arial"/>
              </a:rPr>
              <a:t>Historic</a:t>
            </a:r>
            <a:r>
              <a:rPr lang="en-US" sz="1600" b="1" spc="3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25" dirty="0">
                <a:solidFill>
                  <a:srgbClr val="111111"/>
                </a:solidFill>
                <a:latin typeface="Arial"/>
                <a:cs typeface="Arial"/>
              </a:rPr>
              <a:t>Lows</a:t>
            </a:r>
            <a:endParaRPr lang="en-US" sz="1600" dirty="0">
              <a:latin typeface="Arial"/>
              <a:cs typeface="Arial"/>
            </a:endParaRPr>
          </a:p>
          <a:p>
            <a:pPr marL="148590" indent="-133985">
              <a:lnSpc>
                <a:spcPct val="100000"/>
              </a:lnSpc>
              <a:spcBef>
                <a:spcPts val="495"/>
              </a:spcBef>
              <a:buChar char="•"/>
              <a:tabLst>
                <a:tab pos="149225" algn="l"/>
              </a:tabLst>
            </a:pPr>
            <a:r>
              <a:rPr lang="en-US" sz="1600" spc="35" dirty="0">
                <a:solidFill>
                  <a:srgbClr val="111111"/>
                </a:solidFill>
                <a:latin typeface="Arial"/>
                <a:cs typeface="Arial"/>
              </a:rPr>
              <a:t>Most</a:t>
            </a:r>
            <a:r>
              <a:rPr lang="en-US" sz="1600" spc="-2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15" dirty="0">
                <a:solidFill>
                  <a:srgbClr val="111111"/>
                </a:solidFill>
                <a:latin typeface="Arial"/>
                <a:cs typeface="Arial"/>
              </a:rPr>
              <a:t>mills</a:t>
            </a:r>
            <a:r>
              <a:rPr lang="en-US" sz="1600" spc="20" dirty="0">
                <a:solidFill>
                  <a:srgbClr val="111111"/>
                </a:solidFill>
                <a:latin typeface="Arial"/>
                <a:cs typeface="Arial"/>
              </a:rPr>
              <a:t> are </a:t>
            </a:r>
            <a:r>
              <a:rPr lang="en-US" sz="1600" b="1" spc="10" dirty="0">
                <a:solidFill>
                  <a:srgbClr val="111111"/>
                </a:solidFill>
                <a:latin typeface="Arial"/>
                <a:cs typeface="Arial"/>
              </a:rPr>
              <a:t>Significantly</a:t>
            </a:r>
            <a:r>
              <a:rPr lang="en-US" sz="1600" b="1" spc="9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10" dirty="0">
                <a:solidFill>
                  <a:srgbClr val="111111"/>
                </a:solidFill>
                <a:latin typeface="Arial"/>
                <a:cs typeface="Arial"/>
              </a:rPr>
              <a:t>Behind</a:t>
            </a:r>
            <a:r>
              <a:rPr lang="en-US" sz="1600" b="1" spc="9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20" dirty="0">
                <a:solidFill>
                  <a:srgbClr val="111111"/>
                </a:solidFill>
                <a:latin typeface="Arial"/>
                <a:cs typeface="Arial"/>
              </a:rPr>
              <a:t>&amp;</a:t>
            </a:r>
            <a:r>
              <a:rPr lang="en-US" sz="1600" spc="11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10" dirty="0">
                <a:solidFill>
                  <a:srgbClr val="111111"/>
                </a:solidFill>
                <a:latin typeface="Arial"/>
                <a:cs typeface="Arial"/>
              </a:rPr>
              <a:t>Shorting</a:t>
            </a:r>
            <a:r>
              <a:rPr lang="en-US" sz="1600" b="1" spc="8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10" dirty="0">
                <a:solidFill>
                  <a:srgbClr val="111111"/>
                </a:solidFill>
                <a:latin typeface="Arial"/>
                <a:cs typeface="Arial"/>
              </a:rPr>
              <a:t>Orders</a:t>
            </a:r>
            <a:endParaRPr lang="en-US" sz="1600" dirty="0">
              <a:latin typeface="Arial"/>
              <a:cs typeface="Arial"/>
            </a:endParaRPr>
          </a:p>
          <a:p>
            <a:pPr marL="150495" indent="-138430">
              <a:lnSpc>
                <a:spcPct val="100000"/>
              </a:lnSpc>
              <a:spcBef>
                <a:spcPts val="515"/>
              </a:spcBef>
              <a:buFont typeface="Arial"/>
              <a:buChar char="•"/>
              <a:tabLst>
                <a:tab pos="151130" algn="l"/>
              </a:tabLst>
            </a:pPr>
            <a:r>
              <a:rPr lang="en-US" sz="1600" b="1" spc="10" dirty="0">
                <a:solidFill>
                  <a:srgbClr val="111111"/>
                </a:solidFill>
                <a:latin typeface="Arial"/>
                <a:cs typeface="Arial"/>
              </a:rPr>
              <a:t>Surcharges</a:t>
            </a:r>
            <a:r>
              <a:rPr lang="en-US" sz="1600" b="1" spc="9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20" dirty="0">
                <a:solidFill>
                  <a:srgbClr val="111111"/>
                </a:solidFill>
                <a:latin typeface="Arial"/>
                <a:cs typeface="Arial"/>
              </a:rPr>
              <a:t>are</a:t>
            </a:r>
            <a:r>
              <a:rPr lang="en-US" sz="160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25" dirty="0">
                <a:solidFill>
                  <a:srgbClr val="111111"/>
                </a:solidFill>
                <a:latin typeface="Arial"/>
                <a:cs typeface="Arial"/>
              </a:rPr>
              <a:t>the</a:t>
            </a:r>
            <a:r>
              <a:rPr lang="en-US" sz="1600" spc="-1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20" dirty="0">
                <a:solidFill>
                  <a:srgbClr val="111111"/>
                </a:solidFill>
                <a:latin typeface="Arial"/>
                <a:cs typeface="Arial"/>
              </a:rPr>
              <a:t>norm</a:t>
            </a:r>
            <a:r>
              <a:rPr lang="en-US" sz="1600" spc="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25" dirty="0">
                <a:solidFill>
                  <a:srgbClr val="111111"/>
                </a:solidFill>
                <a:latin typeface="Arial"/>
                <a:cs typeface="Arial"/>
              </a:rPr>
              <a:t>for</a:t>
            </a:r>
            <a:r>
              <a:rPr lang="en-US" sz="1600" spc="-3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20" dirty="0">
                <a:solidFill>
                  <a:srgbClr val="111111"/>
                </a:solidFill>
                <a:latin typeface="Arial"/>
                <a:cs typeface="Arial"/>
              </a:rPr>
              <a:t>2022</a:t>
            </a:r>
            <a:endParaRPr lang="en-US" sz="1600" dirty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C48AE4-E55B-3441-82F2-33884063B2A7}"/>
              </a:ext>
            </a:extLst>
          </p:cNvPr>
          <p:cNvSpPr txBox="1"/>
          <p:nvPr/>
        </p:nvSpPr>
        <p:spPr>
          <a:xfrm>
            <a:off x="5422599" y="977203"/>
            <a:ext cx="5763913" cy="351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520"/>
              </a:spcBef>
              <a:tabLst>
                <a:tab pos="151765" algn="l"/>
              </a:tabLst>
            </a:pPr>
            <a:r>
              <a:rPr lang="en-US" sz="1600" b="1" u="sng" spc="10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  <a:latin typeface="Arial"/>
                <a:cs typeface="Arial"/>
              </a:rPr>
              <a:t>Mill Cost</a:t>
            </a:r>
            <a:r>
              <a:rPr lang="en-US" sz="1600" b="1" u="sng" spc="2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  <a:latin typeface="Arial"/>
                <a:cs typeface="Arial"/>
              </a:rPr>
              <a:t> </a:t>
            </a:r>
            <a:r>
              <a:rPr lang="en-US" sz="1600" b="1" u="sng" spc="10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  <a:latin typeface="Arial"/>
                <a:cs typeface="Arial"/>
              </a:rPr>
              <a:t>Inflation:</a:t>
            </a:r>
            <a:endParaRPr lang="en-US" sz="1600" u="sng" spc="15" dirty="0">
              <a:solidFill>
                <a:srgbClr val="111111"/>
              </a:solidFill>
              <a:latin typeface="Arial"/>
              <a:cs typeface="Arial"/>
            </a:endParaRPr>
          </a:p>
          <a:p>
            <a:pPr marL="142875" lvl="1" indent="-142875">
              <a:lnSpc>
                <a:spcPct val="100000"/>
              </a:lnSpc>
              <a:spcBef>
                <a:spcPts val="520"/>
              </a:spcBef>
              <a:buFont typeface="Arial"/>
              <a:buChar char="•"/>
            </a:pPr>
            <a:r>
              <a:rPr lang="en-US" sz="1600" b="1" spc="20" dirty="0">
                <a:solidFill>
                  <a:srgbClr val="111111"/>
                </a:solidFill>
                <a:latin typeface="Arial"/>
                <a:cs typeface="Arial"/>
              </a:rPr>
              <a:t>Pulp</a:t>
            </a:r>
            <a:r>
              <a:rPr lang="en-US" sz="1600" b="1" spc="-15" dirty="0">
                <a:solidFill>
                  <a:srgbClr val="111111"/>
                </a:solidFill>
                <a:latin typeface="Arial"/>
                <a:cs typeface="Arial"/>
              </a:rPr>
              <a:t> prices are</a:t>
            </a:r>
            <a:r>
              <a:rPr lang="en-US" sz="1600" b="1" spc="-5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35" dirty="0">
                <a:solidFill>
                  <a:srgbClr val="111111"/>
                </a:solidFill>
                <a:latin typeface="Arial"/>
                <a:cs typeface="Arial"/>
              </a:rPr>
              <a:t>up</a:t>
            </a:r>
            <a:r>
              <a:rPr lang="en-US" sz="1600" b="1" spc="-1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15" dirty="0">
                <a:solidFill>
                  <a:srgbClr val="111111"/>
                </a:solidFill>
                <a:latin typeface="Arial"/>
                <a:cs typeface="Arial"/>
              </a:rPr>
              <a:t>40%</a:t>
            </a:r>
            <a:endParaRPr lang="en-US" sz="1600" dirty="0">
              <a:latin typeface="Arial"/>
              <a:cs typeface="Arial"/>
            </a:endParaRPr>
          </a:p>
          <a:p>
            <a:pPr marL="142875" marR="558800" lvl="1" indent="-142875">
              <a:lnSpc>
                <a:spcPct val="103299"/>
              </a:lnSpc>
              <a:spcBef>
                <a:spcPts val="455"/>
              </a:spcBef>
              <a:buChar char="•"/>
            </a:pPr>
            <a:r>
              <a:rPr lang="en-US" sz="1600" spc="40" dirty="0">
                <a:solidFill>
                  <a:srgbClr val="111111"/>
                </a:solidFill>
                <a:latin typeface="Arial"/>
                <a:cs typeface="Arial"/>
              </a:rPr>
              <a:t>The</a:t>
            </a:r>
            <a:r>
              <a:rPr lang="en-US" sz="1600" spc="-1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10" dirty="0">
                <a:solidFill>
                  <a:srgbClr val="111111"/>
                </a:solidFill>
                <a:latin typeface="Arial"/>
                <a:cs typeface="Arial"/>
              </a:rPr>
              <a:t>Global</a:t>
            </a:r>
            <a:r>
              <a:rPr lang="en-US" sz="1600" b="1" spc="4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15" dirty="0">
                <a:solidFill>
                  <a:srgbClr val="111111"/>
                </a:solidFill>
                <a:latin typeface="Arial"/>
                <a:cs typeface="Arial"/>
              </a:rPr>
              <a:t>Freight</a:t>
            </a:r>
            <a:r>
              <a:rPr lang="en-US" sz="1600" b="1" spc="2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20" dirty="0">
                <a:solidFill>
                  <a:srgbClr val="111111"/>
                </a:solidFill>
                <a:latin typeface="Arial"/>
                <a:cs typeface="Arial"/>
              </a:rPr>
              <a:t>Rate</a:t>
            </a:r>
            <a:r>
              <a:rPr lang="en-US" sz="1600" b="1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20" dirty="0">
                <a:solidFill>
                  <a:srgbClr val="111111"/>
                </a:solidFill>
                <a:latin typeface="Arial"/>
                <a:cs typeface="Arial"/>
              </a:rPr>
              <a:t>index</a:t>
            </a:r>
            <a:r>
              <a:rPr lang="en-US" sz="1600" b="1" spc="3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40" dirty="0">
                <a:solidFill>
                  <a:srgbClr val="111111"/>
                </a:solidFill>
                <a:latin typeface="Arial"/>
                <a:cs typeface="Arial"/>
              </a:rPr>
              <a:t>is</a:t>
            </a:r>
            <a:r>
              <a:rPr lang="en-US" sz="1600" b="1" spc="-5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35" dirty="0">
                <a:solidFill>
                  <a:srgbClr val="111111"/>
                </a:solidFill>
                <a:latin typeface="Arial"/>
                <a:cs typeface="Arial"/>
              </a:rPr>
              <a:t>up</a:t>
            </a:r>
            <a:r>
              <a:rPr lang="en-US" sz="1600" b="1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40" dirty="0">
                <a:solidFill>
                  <a:srgbClr val="111111"/>
                </a:solidFill>
                <a:latin typeface="Arial"/>
                <a:cs typeface="Arial"/>
              </a:rPr>
              <a:t>341</a:t>
            </a:r>
            <a:r>
              <a:rPr lang="en-US" sz="1600" spc="40" dirty="0">
                <a:solidFill>
                  <a:srgbClr val="111111"/>
                </a:solidFill>
                <a:latin typeface="Arial"/>
                <a:cs typeface="Arial"/>
              </a:rPr>
              <a:t>%</a:t>
            </a:r>
            <a:r>
              <a:rPr lang="en-US" sz="1600" spc="-4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15" dirty="0">
                <a:solidFill>
                  <a:srgbClr val="111111"/>
                </a:solidFill>
                <a:latin typeface="Arial"/>
                <a:cs typeface="Arial"/>
              </a:rPr>
              <a:t>year</a:t>
            </a:r>
            <a:r>
              <a:rPr lang="en-US" sz="1600" spc="2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20" dirty="0">
                <a:solidFill>
                  <a:srgbClr val="111111"/>
                </a:solidFill>
                <a:latin typeface="Arial"/>
                <a:cs typeface="Arial"/>
              </a:rPr>
              <a:t>over</a:t>
            </a:r>
            <a:r>
              <a:rPr lang="en-US" sz="1600" spc="15" dirty="0">
                <a:solidFill>
                  <a:srgbClr val="111111"/>
                </a:solidFill>
                <a:latin typeface="Arial"/>
                <a:cs typeface="Arial"/>
              </a:rPr>
              <a:t> year</a:t>
            </a:r>
            <a:r>
              <a:rPr lang="en-US" sz="160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15" dirty="0">
                <a:solidFill>
                  <a:srgbClr val="111111"/>
                </a:solidFill>
                <a:latin typeface="Arial"/>
                <a:cs typeface="Arial"/>
              </a:rPr>
              <a:t>(container</a:t>
            </a:r>
            <a:r>
              <a:rPr lang="en-US" sz="1600" spc="6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15" dirty="0">
                <a:solidFill>
                  <a:srgbClr val="111111"/>
                </a:solidFill>
                <a:latin typeface="Arial"/>
                <a:cs typeface="Arial"/>
              </a:rPr>
              <a:t>shortage</a:t>
            </a:r>
            <a:r>
              <a:rPr lang="en-US" sz="1600" spc="5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40" dirty="0">
                <a:solidFill>
                  <a:srgbClr val="111111"/>
                </a:solidFill>
                <a:latin typeface="Arial"/>
                <a:cs typeface="Arial"/>
              </a:rPr>
              <a:t>is</a:t>
            </a:r>
            <a:r>
              <a:rPr lang="en-US" sz="1600" spc="-5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40" dirty="0">
                <a:solidFill>
                  <a:srgbClr val="111111"/>
                </a:solidFill>
                <a:latin typeface="Arial"/>
                <a:cs typeface="Arial"/>
              </a:rPr>
              <a:t>a </a:t>
            </a:r>
            <a:r>
              <a:rPr lang="en-US" sz="1600" spc="-42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15" dirty="0">
                <a:solidFill>
                  <a:srgbClr val="111111"/>
                </a:solidFill>
                <a:latin typeface="Arial"/>
                <a:cs typeface="Arial"/>
              </a:rPr>
              <a:t>challenge)</a:t>
            </a:r>
            <a:endParaRPr lang="en-US" sz="1600" dirty="0">
              <a:latin typeface="Arial"/>
              <a:cs typeface="Arial"/>
            </a:endParaRPr>
          </a:p>
          <a:p>
            <a:pPr marL="142875" lvl="1" indent="-142875">
              <a:lnSpc>
                <a:spcPct val="100000"/>
              </a:lnSpc>
              <a:spcBef>
                <a:spcPts val="470"/>
              </a:spcBef>
              <a:buFont typeface="Arial"/>
              <a:buChar char="•"/>
            </a:pPr>
            <a:r>
              <a:rPr lang="en-US" sz="1600" b="1" spc="15" dirty="0">
                <a:solidFill>
                  <a:srgbClr val="111111"/>
                </a:solidFill>
                <a:latin typeface="Arial"/>
                <a:cs typeface="Arial"/>
              </a:rPr>
              <a:t>Crude</a:t>
            </a:r>
            <a:r>
              <a:rPr lang="en-US" sz="1600" b="1" spc="5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15" dirty="0">
                <a:solidFill>
                  <a:srgbClr val="111111"/>
                </a:solidFill>
                <a:latin typeface="Arial"/>
                <a:cs typeface="Arial"/>
              </a:rPr>
              <a:t>Oil</a:t>
            </a:r>
            <a:r>
              <a:rPr lang="en-US" sz="1600" b="1" spc="-2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40" dirty="0">
                <a:solidFill>
                  <a:srgbClr val="111111"/>
                </a:solidFill>
                <a:latin typeface="Arial"/>
                <a:cs typeface="Arial"/>
              </a:rPr>
              <a:t>is</a:t>
            </a:r>
            <a:r>
              <a:rPr lang="en-US" sz="1600" b="1" spc="-5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35" dirty="0">
                <a:solidFill>
                  <a:srgbClr val="111111"/>
                </a:solidFill>
                <a:latin typeface="Arial"/>
                <a:cs typeface="Arial"/>
              </a:rPr>
              <a:t>up</a:t>
            </a:r>
            <a:r>
              <a:rPr lang="en-US" sz="1600" b="1" spc="-1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15" dirty="0">
                <a:solidFill>
                  <a:srgbClr val="111111"/>
                </a:solidFill>
                <a:latin typeface="Arial"/>
                <a:cs typeface="Arial"/>
              </a:rPr>
              <a:t>82%</a:t>
            </a:r>
            <a:endParaRPr lang="en-US" sz="1600" dirty="0">
              <a:latin typeface="Arial"/>
              <a:cs typeface="Arial"/>
            </a:endParaRPr>
          </a:p>
          <a:p>
            <a:pPr marL="142875" lvl="1" indent="-142875">
              <a:lnSpc>
                <a:spcPct val="100000"/>
              </a:lnSpc>
              <a:spcBef>
                <a:spcPts val="495"/>
              </a:spcBef>
              <a:buFont typeface="Arial"/>
              <a:buChar char="•"/>
            </a:pPr>
            <a:r>
              <a:rPr lang="en-US" sz="1600" b="1" spc="10" dirty="0">
                <a:solidFill>
                  <a:srgbClr val="111111"/>
                </a:solidFill>
                <a:latin typeface="Arial"/>
                <a:cs typeface="Arial"/>
              </a:rPr>
              <a:t>Recovered</a:t>
            </a:r>
            <a:r>
              <a:rPr lang="en-US" sz="1600" b="1" spc="114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20" dirty="0">
                <a:solidFill>
                  <a:srgbClr val="111111"/>
                </a:solidFill>
                <a:latin typeface="Arial"/>
                <a:cs typeface="Arial"/>
              </a:rPr>
              <a:t>paper</a:t>
            </a:r>
            <a:r>
              <a:rPr lang="en-US" sz="1600" b="1" spc="3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5" dirty="0">
                <a:solidFill>
                  <a:srgbClr val="111111"/>
                </a:solidFill>
                <a:latin typeface="Arial"/>
                <a:cs typeface="Arial"/>
              </a:rPr>
              <a:t>availability</a:t>
            </a:r>
            <a:r>
              <a:rPr lang="en-US" sz="1600" b="1" spc="6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50" dirty="0">
                <a:solidFill>
                  <a:srgbClr val="111111"/>
                </a:solidFill>
                <a:latin typeface="Arial"/>
                <a:cs typeface="Arial"/>
              </a:rPr>
              <a:t>in</a:t>
            </a:r>
            <a:r>
              <a:rPr lang="en-US" sz="1600" spc="-6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20" dirty="0">
                <a:solidFill>
                  <a:srgbClr val="111111"/>
                </a:solidFill>
                <a:latin typeface="Arial"/>
                <a:cs typeface="Arial"/>
              </a:rPr>
              <a:t>Europe </a:t>
            </a:r>
            <a:r>
              <a:rPr lang="en-US" sz="1600" spc="35" dirty="0">
                <a:solidFill>
                  <a:srgbClr val="111111"/>
                </a:solidFill>
                <a:latin typeface="Arial"/>
                <a:cs typeface="Arial"/>
              </a:rPr>
              <a:t>at</a:t>
            </a:r>
            <a:r>
              <a:rPr lang="en-US" sz="1600" spc="-1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dirty="0">
                <a:solidFill>
                  <a:srgbClr val="111111"/>
                </a:solidFill>
                <a:latin typeface="Arial"/>
                <a:cs typeface="Arial"/>
              </a:rPr>
              <a:t>All</a:t>
            </a:r>
            <a:r>
              <a:rPr lang="en-US" sz="1600" b="1" spc="4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15" dirty="0">
                <a:solidFill>
                  <a:srgbClr val="111111"/>
                </a:solidFill>
                <a:latin typeface="Arial"/>
                <a:cs typeface="Arial"/>
              </a:rPr>
              <a:t>Time</a:t>
            </a:r>
            <a:r>
              <a:rPr lang="en-US" sz="1600" b="1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35" dirty="0">
                <a:solidFill>
                  <a:srgbClr val="111111"/>
                </a:solidFill>
                <a:latin typeface="Arial"/>
                <a:cs typeface="Arial"/>
              </a:rPr>
              <a:t>Low</a:t>
            </a:r>
            <a:endParaRPr lang="en-US" sz="1600" dirty="0">
              <a:latin typeface="Arial"/>
              <a:cs typeface="Arial"/>
            </a:endParaRPr>
          </a:p>
          <a:p>
            <a:pPr marL="142875" lvl="1" indent="-142875">
              <a:lnSpc>
                <a:spcPct val="100000"/>
              </a:lnSpc>
              <a:spcBef>
                <a:spcPts val="540"/>
              </a:spcBef>
              <a:buFont typeface="Arial"/>
              <a:buChar char="•"/>
            </a:pPr>
            <a:r>
              <a:rPr lang="en-US" sz="1600" b="1" spc="15" dirty="0">
                <a:solidFill>
                  <a:srgbClr val="111111"/>
                </a:solidFill>
                <a:latin typeface="Arial"/>
                <a:cs typeface="Arial"/>
              </a:rPr>
              <a:t>Natural</a:t>
            </a:r>
            <a:r>
              <a:rPr lang="en-US" sz="1600" b="1" spc="1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25" dirty="0">
                <a:solidFill>
                  <a:srgbClr val="111111"/>
                </a:solidFill>
                <a:latin typeface="Arial"/>
                <a:cs typeface="Arial"/>
              </a:rPr>
              <a:t>Gas</a:t>
            </a:r>
            <a:r>
              <a:rPr lang="en-US" sz="1600" b="1" spc="3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15" dirty="0">
                <a:solidFill>
                  <a:srgbClr val="111111"/>
                </a:solidFill>
                <a:latin typeface="Arial"/>
                <a:cs typeface="Arial"/>
              </a:rPr>
              <a:t>prices</a:t>
            </a:r>
            <a:r>
              <a:rPr lang="en-US" sz="1600" spc="-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50" dirty="0">
                <a:solidFill>
                  <a:srgbClr val="111111"/>
                </a:solidFill>
                <a:latin typeface="Arial"/>
                <a:cs typeface="Arial"/>
              </a:rPr>
              <a:t>in</a:t>
            </a:r>
            <a:r>
              <a:rPr lang="en-US" sz="1600" spc="-6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20" dirty="0">
                <a:solidFill>
                  <a:srgbClr val="111111"/>
                </a:solidFill>
                <a:latin typeface="Arial"/>
                <a:cs typeface="Arial"/>
              </a:rPr>
              <a:t>Europe </a:t>
            </a:r>
            <a:r>
              <a:rPr lang="en-US" sz="1600" spc="30" dirty="0">
                <a:solidFill>
                  <a:srgbClr val="111111"/>
                </a:solidFill>
                <a:latin typeface="Arial"/>
                <a:cs typeface="Arial"/>
              </a:rPr>
              <a:t>have</a:t>
            </a:r>
            <a:r>
              <a:rPr lang="en-US" sz="1600" spc="-2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10" dirty="0">
                <a:solidFill>
                  <a:srgbClr val="111111"/>
                </a:solidFill>
                <a:latin typeface="Arial"/>
                <a:cs typeface="Arial"/>
              </a:rPr>
              <a:t>Doubled</a:t>
            </a:r>
            <a:r>
              <a:rPr lang="en-US" sz="1600" b="1" spc="11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20" dirty="0">
                <a:solidFill>
                  <a:srgbClr val="111111"/>
                </a:solidFill>
                <a:latin typeface="Arial"/>
                <a:cs typeface="Arial"/>
              </a:rPr>
              <a:t>since</a:t>
            </a:r>
            <a:r>
              <a:rPr lang="en-US" sz="1600" spc="-3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25" dirty="0">
                <a:solidFill>
                  <a:srgbClr val="111111"/>
                </a:solidFill>
                <a:latin typeface="Arial"/>
                <a:cs typeface="Arial"/>
              </a:rPr>
              <a:t>Summer</a:t>
            </a:r>
          </a:p>
          <a:p>
            <a:pPr marL="142875" lvl="1" indent="-142875">
              <a:spcBef>
                <a:spcPts val="540"/>
              </a:spcBef>
              <a:buFont typeface="Arial"/>
              <a:buChar char="•"/>
            </a:pPr>
            <a:r>
              <a:rPr lang="en-US" sz="1600" b="1" spc="20" dirty="0">
                <a:solidFill>
                  <a:srgbClr val="111111"/>
                </a:solidFill>
                <a:latin typeface="Arial"/>
                <a:cs typeface="Arial"/>
              </a:rPr>
              <a:t>Labor</a:t>
            </a:r>
            <a:r>
              <a:rPr lang="en-US" sz="1600" b="1" spc="3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b="1" spc="10" dirty="0">
                <a:solidFill>
                  <a:srgbClr val="111111"/>
                </a:solidFill>
                <a:latin typeface="Arial"/>
                <a:cs typeface="Arial"/>
              </a:rPr>
              <a:t>Shortages</a:t>
            </a:r>
            <a:r>
              <a:rPr lang="en-US" sz="1600" b="1" spc="114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15" dirty="0">
                <a:solidFill>
                  <a:srgbClr val="111111"/>
                </a:solidFill>
                <a:latin typeface="Arial"/>
                <a:cs typeface="Arial"/>
              </a:rPr>
              <a:t>impacting</a:t>
            </a:r>
            <a:r>
              <a:rPr lang="en-US" sz="1600" spc="4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25" dirty="0">
                <a:solidFill>
                  <a:srgbClr val="111111"/>
                </a:solidFill>
                <a:latin typeface="Arial"/>
                <a:cs typeface="Arial"/>
              </a:rPr>
              <a:t>both</a:t>
            </a:r>
            <a:r>
              <a:rPr lang="en-US" sz="1600" spc="-4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15" dirty="0">
                <a:solidFill>
                  <a:srgbClr val="111111"/>
                </a:solidFill>
                <a:latin typeface="Arial"/>
                <a:cs typeface="Arial"/>
              </a:rPr>
              <a:t>manufacturing</a:t>
            </a:r>
            <a:r>
              <a:rPr lang="en-US" sz="1600" spc="9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30" dirty="0">
                <a:solidFill>
                  <a:srgbClr val="111111"/>
                </a:solidFill>
                <a:latin typeface="Arial"/>
                <a:cs typeface="Arial"/>
              </a:rPr>
              <a:t>and</a:t>
            </a:r>
            <a:r>
              <a:rPr lang="en-US" sz="1600" spc="-1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en-US" sz="1600" spc="5" dirty="0">
                <a:solidFill>
                  <a:srgbClr val="111111"/>
                </a:solidFill>
                <a:latin typeface="Arial"/>
                <a:cs typeface="Arial"/>
              </a:rPr>
              <a:t>logistics</a:t>
            </a:r>
            <a:endParaRPr lang="en-US" sz="1600" dirty="0">
              <a:latin typeface="Arial"/>
              <a:cs typeface="Arial"/>
            </a:endParaRPr>
          </a:p>
          <a:p>
            <a:pPr marL="514984" lvl="1" indent="-137160">
              <a:lnSpc>
                <a:spcPct val="100000"/>
              </a:lnSpc>
              <a:spcBef>
                <a:spcPts val="540"/>
              </a:spcBef>
              <a:buFont typeface="Arial"/>
              <a:buChar char="•"/>
              <a:tabLst>
                <a:tab pos="515620" algn="l"/>
              </a:tabLst>
            </a:pPr>
            <a:endParaRPr lang="en-US" sz="1600" dirty="0">
              <a:latin typeface="Arial"/>
              <a:cs typeface="Arial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64A61B-BD41-440E-B20C-D4FBE0E58108}"/>
              </a:ext>
            </a:extLst>
          </p:cNvPr>
          <p:cNvSpPr txBox="1"/>
          <p:nvPr/>
        </p:nvSpPr>
        <p:spPr>
          <a:xfrm>
            <a:off x="333683" y="276828"/>
            <a:ext cx="8822515" cy="53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2855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Paper Market Conditions </a:t>
            </a:r>
            <a:r>
              <a:rPr lang="en-US" sz="3200" b="1" dirty="0">
                <a:solidFill>
                  <a:schemeClr val="accent2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–</a:t>
            </a:r>
            <a:r>
              <a:rPr lang="en-US" sz="3200" b="1" dirty="0">
                <a:solidFill>
                  <a:srgbClr val="002855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</a:t>
            </a:r>
            <a:r>
              <a:rPr lang="en-US" sz="3200" b="1" dirty="0">
                <a:solidFill>
                  <a:schemeClr val="accent2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573406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1E51A5-1037-4BC5-B036-2AFE7FC916FA}"/>
              </a:ext>
            </a:extLst>
          </p:cNvPr>
          <p:cNvSpPr txBox="1"/>
          <p:nvPr/>
        </p:nvSpPr>
        <p:spPr>
          <a:xfrm>
            <a:off x="350982" y="265545"/>
            <a:ext cx="10702841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2855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Paper Market Update </a:t>
            </a:r>
            <a:r>
              <a:rPr lang="en-US" sz="3200" b="1" dirty="0">
                <a:solidFill>
                  <a:srgbClr val="77BC1F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– 5-year Demand Trend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E6F512-491C-4BD6-85A8-F7626BC1EDB0}"/>
              </a:ext>
            </a:extLst>
          </p:cNvPr>
          <p:cNvCxnSpPr/>
          <p:nvPr/>
        </p:nvCxnSpPr>
        <p:spPr>
          <a:xfrm>
            <a:off x="476250" y="816463"/>
            <a:ext cx="800100" cy="0"/>
          </a:xfrm>
          <a:prstGeom prst="line">
            <a:avLst/>
          </a:prstGeom>
          <a:ln>
            <a:solidFill>
              <a:srgbClr val="77B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3">
            <a:extLst>
              <a:ext uri="{FF2B5EF4-FFF2-40B4-BE49-F238E27FC236}">
                <a16:creationId xmlns:a16="http://schemas.microsoft.com/office/drawing/2014/main" id="{93223C8A-EFBA-D24F-9479-BD7CEF666786}"/>
              </a:ext>
            </a:extLst>
          </p:cNvPr>
          <p:cNvSpPr txBox="1">
            <a:spLocks noChangeArrowheads="1"/>
          </p:cNvSpPr>
          <p:nvPr/>
        </p:nvSpPr>
        <p:spPr>
          <a:xfrm>
            <a:off x="1566078" y="1047842"/>
            <a:ext cx="9059844" cy="118954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DEMAND </a:t>
            </a:r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has recovered most of its pandemic losses.  After a brief pause at the end of 2021 </a:t>
            </a:r>
            <a:r>
              <a:rPr lang="en-US" sz="1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RISI expects a more complete demand recovery to be unlocked as vaccinations progress and the economy begins to normalize in 2022.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20A5F-2F63-425C-B63F-E4777B5D8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034" y="2078364"/>
            <a:ext cx="6109454" cy="413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74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35EDE7-61B7-4765-AFB8-5E505FA01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74" y="1592273"/>
            <a:ext cx="10049859" cy="4123826"/>
          </a:xfrm>
          <a:prstGeom prst="rect">
            <a:avLst/>
          </a:prstGeom>
        </p:spPr>
      </p:pic>
      <p:sp>
        <p:nvSpPr>
          <p:cNvPr id="27" name="Rectangle 3">
            <a:extLst>
              <a:ext uri="{FF2B5EF4-FFF2-40B4-BE49-F238E27FC236}">
                <a16:creationId xmlns:a16="http://schemas.microsoft.com/office/drawing/2014/main" id="{93223C8A-EFBA-D24F-9479-BD7CEF666786}"/>
              </a:ext>
            </a:extLst>
          </p:cNvPr>
          <p:cNvSpPr txBox="1">
            <a:spLocks noChangeArrowheads="1"/>
          </p:cNvSpPr>
          <p:nvPr/>
        </p:nvSpPr>
        <p:spPr>
          <a:xfrm>
            <a:off x="876300" y="931562"/>
            <a:ext cx="9084431" cy="54784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SUPPLY:  </a:t>
            </a:r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North American Freesheet capacity reduced by </a:t>
            </a:r>
            <a:r>
              <a:rPr lang="en-US" sz="1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over 52% </a:t>
            </a:r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since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1E51A5-1037-4BC5-B036-2AFE7FC916FA}"/>
              </a:ext>
            </a:extLst>
          </p:cNvPr>
          <p:cNvSpPr txBox="1"/>
          <p:nvPr/>
        </p:nvSpPr>
        <p:spPr>
          <a:xfrm>
            <a:off x="476250" y="211072"/>
            <a:ext cx="10702841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2855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Paper Market Update </a:t>
            </a:r>
            <a:r>
              <a:rPr lang="en-US" sz="3200" b="1" dirty="0">
                <a:solidFill>
                  <a:srgbClr val="77BC1F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– Supply Reductions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E6F512-491C-4BD6-85A8-F7626BC1EDB0}"/>
              </a:ext>
            </a:extLst>
          </p:cNvPr>
          <p:cNvCxnSpPr/>
          <p:nvPr/>
        </p:nvCxnSpPr>
        <p:spPr>
          <a:xfrm>
            <a:off x="476250" y="816463"/>
            <a:ext cx="800100" cy="0"/>
          </a:xfrm>
          <a:prstGeom prst="line">
            <a:avLst/>
          </a:prstGeom>
          <a:ln>
            <a:solidFill>
              <a:srgbClr val="77B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676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>
            <a:extLst>
              <a:ext uri="{FF2B5EF4-FFF2-40B4-BE49-F238E27FC236}">
                <a16:creationId xmlns:a16="http://schemas.microsoft.com/office/drawing/2014/main" id="{93223C8A-EFBA-D24F-9479-BD7CEF666786}"/>
              </a:ext>
            </a:extLst>
          </p:cNvPr>
          <p:cNvSpPr txBox="1">
            <a:spLocks noChangeArrowheads="1"/>
          </p:cNvSpPr>
          <p:nvPr/>
        </p:nvSpPr>
        <p:spPr>
          <a:xfrm>
            <a:off x="350982" y="912259"/>
            <a:ext cx="10621818" cy="90471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SUPPLY:  </a:t>
            </a:r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North American Coated Groundwood capacity reduced by </a:t>
            </a:r>
            <a:r>
              <a:rPr lang="en-US" sz="1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over 61% </a:t>
            </a:r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since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1E51A5-1037-4BC5-B036-2AFE7FC916FA}"/>
              </a:ext>
            </a:extLst>
          </p:cNvPr>
          <p:cNvSpPr txBox="1"/>
          <p:nvPr/>
        </p:nvSpPr>
        <p:spPr>
          <a:xfrm>
            <a:off x="350982" y="265545"/>
            <a:ext cx="10702841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2855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Paper Market Update </a:t>
            </a:r>
            <a:r>
              <a:rPr lang="en-US" sz="3200" b="1" dirty="0">
                <a:solidFill>
                  <a:srgbClr val="77BC1F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– Supply Reductions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E6F512-491C-4BD6-85A8-F7626BC1EDB0}"/>
              </a:ext>
            </a:extLst>
          </p:cNvPr>
          <p:cNvCxnSpPr/>
          <p:nvPr/>
        </p:nvCxnSpPr>
        <p:spPr>
          <a:xfrm>
            <a:off x="476250" y="816463"/>
            <a:ext cx="800100" cy="0"/>
          </a:xfrm>
          <a:prstGeom prst="line">
            <a:avLst/>
          </a:prstGeom>
          <a:ln>
            <a:solidFill>
              <a:srgbClr val="77B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367E2B5-5CCA-4C99-8D1A-557641DF4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40" y="1616656"/>
            <a:ext cx="10404141" cy="411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69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2F88EFF-E82D-824A-B7ED-01AC46612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28906"/>
            <a:ext cx="4910074" cy="46362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1E51A5-1037-4BC5-B036-2AFE7FC916FA}"/>
              </a:ext>
            </a:extLst>
          </p:cNvPr>
          <p:cNvSpPr txBox="1"/>
          <p:nvPr/>
        </p:nvSpPr>
        <p:spPr>
          <a:xfrm>
            <a:off x="350982" y="265545"/>
            <a:ext cx="10702841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2855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Paper Market Update </a:t>
            </a:r>
            <a:r>
              <a:rPr lang="en-US" sz="3200" b="1" dirty="0">
                <a:solidFill>
                  <a:srgbClr val="77BC1F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– NA Paper Assets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E6F512-491C-4BD6-85A8-F7626BC1EDB0}"/>
              </a:ext>
            </a:extLst>
          </p:cNvPr>
          <p:cNvCxnSpPr/>
          <p:nvPr/>
        </p:nvCxnSpPr>
        <p:spPr>
          <a:xfrm>
            <a:off x="476250" y="816463"/>
            <a:ext cx="800100" cy="0"/>
          </a:xfrm>
          <a:prstGeom prst="line">
            <a:avLst/>
          </a:prstGeom>
          <a:ln>
            <a:solidFill>
              <a:srgbClr val="77B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04BA396-0D5A-CF4E-94EC-E14D14503341}"/>
              </a:ext>
            </a:extLst>
          </p:cNvPr>
          <p:cNvSpPr/>
          <p:nvPr/>
        </p:nvSpPr>
        <p:spPr>
          <a:xfrm>
            <a:off x="3759202" y="6534707"/>
            <a:ext cx="26888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itchFamily="34" charset="0"/>
              </a:rPr>
              <a:t>Source: RISI</a:t>
            </a:r>
            <a:endParaRPr lang="en-US" sz="1050" dirty="0"/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4896DE12-74D8-0E4A-89BD-6F9EE539D48B}"/>
              </a:ext>
            </a:extLst>
          </p:cNvPr>
          <p:cNvSpPr txBox="1">
            <a:spLocks noChangeArrowheads="1"/>
          </p:cNvSpPr>
          <p:nvPr/>
        </p:nvSpPr>
        <p:spPr>
          <a:xfrm>
            <a:off x="944905" y="929346"/>
            <a:ext cx="4610929" cy="4535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 CFS Capacity:  </a:t>
            </a:r>
            <a:r>
              <a:rPr lang="en-US" sz="2000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-75% since 1999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DFDC73CF-25D3-B349-A04E-5EAFDFA98FCE}"/>
              </a:ext>
            </a:extLst>
          </p:cNvPr>
          <p:cNvSpPr txBox="1">
            <a:spLocks noChangeArrowheads="1"/>
          </p:cNvSpPr>
          <p:nvPr/>
        </p:nvSpPr>
        <p:spPr>
          <a:xfrm>
            <a:off x="6356248" y="872526"/>
            <a:ext cx="4610929" cy="45358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 CGW Capacity:  </a:t>
            </a:r>
            <a:r>
              <a:rPr lang="en-US" sz="2000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-77% since 1999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A61A738-F399-1E44-B5B9-823DF4A55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04" y="1326109"/>
            <a:ext cx="4610929" cy="485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46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855"/>
      </a:accent1>
      <a:accent2>
        <a:srgbClr val="77BC1F"/>
      </a:accent2>
      <a:accent3>
        <a:srgbClr val="0091FF"/>
      </a:accent3>
      <a:accent4>
        <a:srgbClr val="505050"/>
      </a:accent4>
      <a:accent5>
        <a:srgbClr val="A4A4A4"/>
      </a:accent5>
      <a:accent6>
        <a:srgbClr val="95C7FF"/>
      </a:accent6>
      <a:hlink>
        <a:srgbClr val="0563C1"/>
      </a:hlink>
      <a:folHlink>
        <a:srgbClr val="954F72"/>
      </a:folHlink>
    </a:clrScheme>
    <a:fontScheme name="01b Poppins Extra Bold + Roboto Light">
      <a:majorFont>
        <a:latin typeface="Poppins Extra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4D858A8-FF1A-4CFA-8D7E-95A1A407EF3D}">
  <we:reference id="wa104381063" version="1.0.0.1" store="en-001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5ADF4A79D8DA4A8AD83B7AFABDB28B" ma:contentTypeVersion="9" ma:contentTypeDescription="Create a new document." ma:contentTypeScope="" ma:versionID="ceaf31463394fba6e634a6c33b7bddbc">
  <xsd:schema xmlns:xsd="http://www.w3.org/2001/XMLSchema" xmlns:xs="http://www.w3.org/2001/XMLSchema" xmlns:p="http://schemas.microsoft.com/office/2006/metadata/properties" xmlns:ns3="fd496029-4844-4aa2-b2b1-03c958a6e570" targetNamespace="http://schemas.microsoft.com/office/2006/metadata/properties" ma:root="true" ma:fieldsID="aa8c6cec01b6999e5ddeabb29701034c" ns3:_="">
    <xsd:import namespace="fd496029-4844-4aa2-b2b1-03c958a6e57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496029-4844-4aa2-b2b1-03c958a6e5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87E520F-5A7D-4FE9-AD57-E2550831D0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496029-4844-4aa2-b2b1-03c958a6e5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484920-F06B-4CE7-8D73-0792D6C7EE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7375F1-AA79-4B08-BB22-3D890BA7C78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59415</TotalTime>
  <Words>1103</Words>
  <Application>Microsoft Office PowerPoint</Application>
  <PresentationFormat>Widescreen</PresentationFormat>
  <Paragraphs>164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Roboto Light</vt:lpstr>
      <vt:lpstr>Baskerville Old Face</vt:lpstr>
      <vt:lpstr>Helvetica Neue</vt:lpstr>
      <vt:lpstr>Poppins ExtraBold</vt:lpstr>
      <vt:lpstr>Calibri</vt:lpstr>
      <vt:lpstr>Poppins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Venkat Kumar</dc:creator>
  <cp:lastModifiedBy>Michael Streit</cp:lastModifiedBy>
  <cp:revision>392</cp:revision>
  <dcterms:created xsi:type="dcterms:W3CDTF">2020-05-06T05:27:29Z</dcterms:created>
  <dcterms:modified xsi:type="dcterms:W3CDTF">2022-03-04T13:52:46Z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0x010100E75ADF4A79D8DA4A8AD83B7AFABDB28B</vt:lpwstr>
  </property>
</Properties>
</file>