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9" r:id="rId4"/>
    <p:sldId id="258" r:id="rId5"/>
    <p:sldId id="278" r:id="rId6"/>
    <p:sldId id="261" r:id="rId7"/>
    <p:sldId id="259" r:id="rId8"/>
    <p:sldId id="270" r:id="rId9"/>
    <p:sldId id="260" r:id="rId10"/>
    <p:sldId id="262" r:id="rId11"/>
    <p:sldId id="271" r:id="rId12"/>
    <p:sldId id="263" r:id="rId13"/>
    <p:sldId id="264" r:id="rId14"/>
    <p:sldId id="272" r:id="rId15"/>
    <p:sldId id="274" r:id="rId16"/>
    <p:sldId id="273" r:id="rId17"/>
    <p:sldId id="268" r:id="rId18"/>
    <p:sldId id="277" r:id="rId19"/>
    <p:sldId id="266" r:id="rId20"/>
    <p:sldId id="26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7DCD3-FC68-429A-81A5-9974FB1485B6}" v="103" dt="2022-10-26T14:27:25.650"/>
    <p1510:client id="{603180AD-DDD3-49BE-9E0C-B984234A0609}" v="114" dt="2022-10-25T17:24:38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Shen" userId="6e361bbf-ca22-4402-8307-85b1fb96b18a" providerId="ADAL" clId="{603180AD-DDD3-49BE-9E0C-B984234A0609}"/>
    <pc:docChg chg="custSel addSld delSld modSld">
      <pc:chgData name="Daniel Shen" userId="6e361bbf-ca22-4402-8307-85b1fb96b18a" providerId="ADAL" clId="{603180AD-DDD3-49BE-9E0C-B984234A0609}" dt="2022-10-25T17:24:38.134" v="1353" actId="20577"/>
      <pc:docMkLst>
        <pc:docMk/>
      </pc:docMkLst>
      <pc:sldChg chg="modSp new mod">
        <pc:chgData name="Daniel Shen" userId="6e361bbf-ca22-4402-8307-85b1fb96b18a" providerId="ADAL" clId="{603180AD-DDD3-49BE-9E0C-B984234A0609}" dt="2022-09-27T16:57:04.299" v="906" actId="20577"/>
        <pc:sldMkLst>
          <pc:docMk/>
          <pc:sldMk cId="663902322" sldId="256"/>
        </pc:sldMkLst>
        <pc:spChg chg="mod">
          <ac:chgData name="Daniel Shen" userId="6e361bbf-ca22-4402-8307-85b1fb96b18a" providerId="ADAL" clId="{603180AD-DDD3-49BE-9E0C-B984234A0609}" dt="2022-09-27T16:57:04.299" v="906" actId="20577"/>
          <ac:spMkLst>
            <pc:docMk/>
            <pc:sldMk cId="663902322" sldId="256"/>
            <ac:spMk id="2" creationId="{47F69992-DE3C-5685-46DC-9A4537ECCCB9}"/>
          </ac:spMkLst>
        </pc:spChg>
        <pc:spChg chg="mod">
          <ac:chgData name="Daniel Shen" userId="6e361bbf-ca22-4402-8307-85b1fb96b18a" providerId="ADAL" clId="{603180AD-DDD3-49BE-9E0C-B984234A0609}" dt="2022-09-27T16:42:20.451" v="791" actId="27636"/>
          <ac:spMkLst>
            <pc:docMk/>
            <pc:sldMk cId="663902322" sldId="256"/>
            <ac:spMk id="3" creationId="{11B3A098-441C-81D5-C8FB-3B74C6843177}"/>
          </ac:spMkLst>
        </pc:spChg>
      </pc:sldChg>
      <pc:sldChg chg="new">
        <pc:chgData name="Daniel Shen" userId="6e361bbf-ca22-4402-8307-85b1fb96b18a" providerId="ADAL" clId="{603180AD-DDD3-49BE-9E0C-B984234A0609}" dt="2022-09-27T16:23:40.590" v="212" actId="680"/>
        <pc:sldMkLst>
          <pc:docMk/>
          <pc:sldMk cId="2731898204" sldId="257"/>
        </pc:sldMkLst>
      </pc:sldChg>
      <pc:sldChg chg="new">
        <pc:chgData name="Daniel Shen" userId="6e361bbf-ca22-4402-8307-85b1fb96b18a" providerId="ADAL" clId="{603180AD-DDD3-49BE-9E0C-B984234A0609}" dt="2022-09-27T16:23:43.713" v="213" actId="680"/>
        <pc:sldMkLst>
          <pc:docMk/>
          <pc:sldMk cId="1823444573" sldId="258"/>
        </pc:sldMkLst>
      </pc:sldChg>
      <pc:sldChg chg="modSp mod">
        <pc:chgData name="Daniel Shen" userId="6e361bbf-ca22-4402-8307-85b1fb96b18a" providerId="ADAL" clId="{603180AD-DDD3-49BE-9E0C-B984234A0609}" dt="2022-10-14T16:37:54.954" v="909" actId="14100"/>
        <pc:sldMkLst>
          <pc:docMk/>
          <pc:sldMk cId="3829075896" sldId="265"/>
        </pc:sldMkLst>
        <pc:spChg chg="mod">
          <ac:chgData name="Daniel Shen" userId="6e361bbf-ca22-4402-8307-85b1fb96b18a" providerId="ADAL" clId="{603180AD-DDD3-49BE-9E0C-B984234A0609}" dt="2022-10-14T16:37:54.954" v="909" actId="14100"/>
          <ac:spMkLst>
            <pc:docMk/>
            <pc:sldMk cId="3829075896" sldId="265"/>
            <ac:spMk id="3" creationId="{1ADE9D35-E6BA-7BB9-6971-AF5D762CDE13}"/>
          </ac:spMkLst>
        </pc:spChg>
      </pc:sldChg>
      <pc:sldChg chg="modSp mod">
        <pc:chgData name="Daniel Shen" userId="6e361bbf-ca22-4402-8307-85b1fb96b18a" providerId="ADAL" clId="{603180AD-DDD3-49BE-9E0C-B984234A0609}" dt="2022-10-25T17:17:22.719" v="1311"/>
        <pc:sldMkLst>
          <pc:docMk/>
          <pc:sldMk cId="1376976425" sldId="266"/>
        </pc:sldMkLst>
        <pc:spChg chg="mod">
          <ac:chgData name="Daniel Shen" userId="6e361bbf-ca22-4402-8307-85b1fb96b18a" providerId="ADAL" clId="{603180AD-DDD3-49BE-9E0C-B984234A0609}" dt="2022-10-25T17:10:56.185" v="1261" actId="27636"/>
          <ac:spMkLst>
            <pc:docMk/>
            <pc:sldMk cId="1376976425" sldId="266"/>
            <ac:spMk id="2" creationId="{41DA47E5-711D-0837-8FF6-7AF301BE10C1}"/>
          </ac:spMkLst>
        </pc:spChg>
        <pc:spChg chg="mod">
          <ac:chgData name="Daniel Shen" userId="6e361bbf-ca22-4402-8307-85b1fb96b18a" providerId="ADAL" clId="{603180AD-DDD3-49BE-9E0C-B984234A0609}" dt="2022-10-14T16:41:04.497" v="972" actId="20577"/>
          <ac:spMkLst>
            <pc:docMk/>
            <pc:sldMk cId="1376976425" sldId="266"/>
            <ac:spMk id="3" creationId="{1ADE9D35-E6BA-7BB9-6971-AF5D762CDE13}"/>
          </ac:spMkLst>
        </pc:spChg>
        <pc:graphicFrameChg chg="mod">
          <ac:chgData name="Daniel Shen" userId="6e361bbf-ca22-4402-8307-85b1fb96b18a" providerId="ADAL" clId="{603180AD-DDD3-49BE-9E0C-B984234A0609}" dt="2022-10-25T17:17:22.719" v="1311"/>
          <ac:graphicFrameMkLst>
            <pc:docMk/>
            <pc:sldMk cId="1376976425" sldId="266"/>
            <ac:graphicFrameMk id="16" creationId="{0EAF00E1-BE8E-250E-F285-DA618832C38E}"/>
          </ac:graphicFrameMkLst>
        </pc:graphicFrameChg>
      </pc:sldChg>
      <pc:sldChg chg="modSp mod modAnim">
        <pc:chgData name="Daniel Shen" userId="6e361bbf-ca22-4402-8307-85b1fb96b18a" providerId="ADAL" clId="{603180AD-DDD3-49BE-9E0C-B984234A0609}" dt="2022-10-25T17:19:28.955" v="1322" actId="14100"/>
        <pc:sldMkLst>
          <pc:docMk/>
          <pc:sldMk cId="707558677" sldId="267"/>
        </pc:sldMkLst>
        <pc:spChg chg="mod">
          <ac:chgData name="Daniel Shen" userId="6e361bbf-ca22-4402-8307-85b1fb96b18a" providerId="ADAL" clId="{603180AD-DDD3-49BE-9E0C-B984234A0609}" dt="2022-10-25T17:19:28.955" v="1322" actId="14100"/>
          <ac:spMkLst>
            <pc:docMk/>
            <pc:sldMk cId="707558677" sldId="267"/>
            <ac:spMk id="2" creationId="{41DA47E5-711D-0837-8FF6-7AF301BE10C1}"/>
          </ac:spMkLst>
        </pc:spChg>
        <pc:picChg chg="mod">
          <ac:chgData name="Daniel Shen" userId="6e361bbf-ca22-4402-8307-85b1fb96b18a" providerId="ADAL" clId="{603180AD-DDD3-49BE-9E0C-B984234A0609}" dt="2022-10-25T17:19:12.211" v="1315" actId="1076"/>
          <ac:picMkLst>
            <pc:docMk/>
            <pc:sldMk cId="707558677" sldId="267"/>
            <ac:picMk id="15" creationId="{F5F7EA2E-3FA2-D316-6550-B188D0C06BE3}"/>
          </ac:picMkLst>
        </pc:picChg>
      </pc:sldChg>
      <pc:sldChg chg="modSp mod">
        <pc:chgData name="Daniel Shen" userId="6e361bbf-ca22-4402-8307-85b1fb96b18a" providerId="ADAL" clId="{603180AD-DDD3-49BE-9E0C-B984234A0609}" dt="2022-10-25T17:18:27.427" v="1312" actId="207"/>
        <pc:sldMkLst>
          <pc:docMk/>
          <pc:sldMk cId="1006011221" sldId="268"/>
        </pc:sldMkLst>
        <pc:spChg chg="mod">
          <ac:chgData name="Daniel Shen" userId="6e361bbf-ca22-4402-8307-85b1fb96b18a" providerId="ADAL" clId="{603180AD-DDD3-49BE-9E0C-B984234A0609}" dt="2022-10-25T17:18:27.427" v="1312" actId="207"/>
          <ac:spMkLst>
            <pc:docMk/>
            <pc:sldMk cId="1006011221" sldId="268"/>
            <ac:spMk id="4" creationId="{1EAB9D45-2404-65A6-8CBA-A51D9B5F4F7D}"/>
          </ac:spMkLst>
        </pc:spChg>
      </pc:sldChg>
      <pc:sldChg chg="new del">
        <pc:chgData name="Daniel Shen" userId="6e361bbf-ca22-4402-8307-85b1fb96b18a" providerId="ADAL" clId="{603180AD-DDD3-49BE-9E0C-B984234A0609}" dt="2022-10-14T16:37:19.045" v="908" actId="47"/>
        <pc:sldMkLst>
          <pc:docMk/>
          <pc:sldMk cId="1773672276" sldId="268"/>
        </pc:sldMkLst>
      </pc:sldChg>
      <pc:sldChg chg="modSp">
        <pc:chgData name="Daniel Shen" userId="6e361bbf-ca22-4402-8307-85b1fb96b18a" providerId="ADAL" clId="{603180AD-DDD3-49BE-9E0C-B984234A0609}" dt="2022-10-25T17:24:38.134" v="1353" actId="20577"/>
        <pc:sldMkLst>
          <pc:docMk/>
          <pc:sldMk cId="3931748023" sldId="271"/>
        </pc:sldMkLst>
        <pc:graphicFrameChg chg="mod">
          <ac:chgData name="Daniel Shen" userId="6e361bbf-ca22-4402-8307-85b1fb96b18a" providerId="ADAL" clId="{603180AD-DDD3-49BE-9E0C-B984234A0609}" dt="2022-10-25T17:24:38.134" v="1353" actId="20577"/>
          <ac:graphicFrameMkLst>
            <pc:docMk/>
            <pc:sldMk cId="3931748023" sldId="271"/>
            <ac:graphicFrameMk id="5" creationId="{07BDBE59-080A-4254-7044-0EDBB84E2380}"/>
          </ac:graphicFrameMkLst>
        </pc:graphicFrameChg>
      </pc:sldChg>
      <pc:sldChg chg="modSp mod">
        <pc:chgData name="Daniel Shen" userId="6e361bbf-ca22-4402-8307-85b1fb96b18a" providerId="ADAL" clId="{603180AD-DDD3-49BE-9E0C-B984234A0609}" dt="2022-10-25T17:18:37.693" v="1313" actId="207"/>
        <pc:sldMkLst>
          <pc:docMk/>
          <pc:sldMk cId="4158749115" sldId="277"/>
        </pc:sldMkLst>
        <pc:spChg chg="mod">
          <ac:chgData name="Daniel Shen" userId="6e361bbf-ca22-4402-8307-85b1fb96b18a" providerId="ADAL" clId="{603180AD-DDD3-49BE-9E0C-B984234A0609}" dt="2022-10-25T17:18:37.693" v="1313" actId="207"/>
          <ac:spMkLst>
            <pc:docMk/>
            <pc:sldMk cId="4158749115" sldId="277"/>
            <ac:spMk id="4" creationId="{1EAB9D45-2404-65A6-8CBA-A51D9B5F4F7D}"/>
          </ac:spMkLst>
        </pc:spChg>
      </pc:sldChg>
      <pc:sldChg chg="addSp modSp new mod setBg">
        <pc:chgData name="Daniel Shen" userId="6e361bbf-ca22-4402-8307-85b1fb96b18a" providerId="ADAL" clId="{603180AD-DDD3-49BE-9E0C-B984234A0609}" dt="2022-10-25T17:23:17.208" v="1323" actId="20577"/>
        <pc:sldMkLst>
          <pc:docMk/>
          <pc:sldMk cId="2396268030" sldId="278"/>
        </pc:sldMkLst>
        <pc:spChg chg="mod">
          <ac:chgData name="Daniel Shen" userId="6e361bbf-ca22-4402-8307-85b1fb96b18a" providerId="ADAL" clId="{603180AD-DDD3-49BE-9E0C-B984234A0609}" dt="2022-10-25T17:07:10.917" v="1230" actId="26606"/>
          <ac:spMkLst>
            <pc:docMk/>
            <pc:sldMk cId="2396268030" sldId="278"/>
            <ac:spMk id="2" creationId="{0182AC47-7B86-157A-14BA-3C5DF0B854E0}"/>
          </ac:spMkLst>
        </pc:spChg>
        <pc:spChg chg="mod">
          <ac:chgData name="Daniel Shen" userId="6e361bbf-ca22-4402-8307-85b1fb96b18a" providerId="ADAL" clId="{603180AD-DDD3-49BE-9E0C-B984234A0609}" dt="2022-10-25T17:23:17.208" v="1323" actId="20577"/>
          <ac:spMkLst>
            <pc:docMk/>
            <pc:sldMk cId="2396268030" sldId="278"/>
            <ac:spMk id="3" creationId="{57DEF3EC-AF18-5BEE-8E72-51CF2545EDA6}"/>
          </ac:spMkLst>
        </pc:spChg>
        <pc:spChg chg="add">
          <ac:chgData name="Daniel Shen" userId="6e361bbf-ca22-4402-8307-85b1fb96b18a" providerId="ADAL" clId="{603180AD-DDD3-49BE-9E0C-B984234A0609}" dt="2022-10-25T17:07:10.917" v="1230" actId="26606"/>
          <ac:spMkLst>
            <pc:docMk/>
            <pc:sldMk cId="2396268030" sldId="278"/>
            <ac:spMk id="8" creationId="{907EF6B7-1338-4443-8C46-6A318D952DFD}"/>
          </ac:spMkLst>
        </pc:spChg>
        <pc:spChg chg="add">
          <ac:chgData name="Daniel Shen" userId="6e361bbf-ca22-4402-8307-85b1fb96b18a" providerId="ADAL" clId="{603180AD-DDD3-49BE-9E0C-B984234A0609}" dt="2022-10-25T17:07:10.917" v="1230" actId="26606"/>
          <ac:spMkLst>
            <pc:docMk/>
            <pc:sldMk cId="2396268030" sldId="278"/>
            <ac:spMk id="10" creationId="{DAAE4CDD-124C-4DCF-9584-B6033B545DD5}"/>
          </ac:spMkLst>
        </pc:spChg>
        <pc:spChg chg="add">
          <ac:chgData name="Daniel Shen" userId="6e361bbf-ca22-4402-8307-85b1fb96b18a" providerId="ADAL" clId="{603180AD-DDD3-49BE-9E0C-B984234A0609}" dt="2022-10-25T17:07:10.917" v="1230" actId="26606"/>
          <ac:spMkLst>
            <pc:docMk/>
            <pc:sldMk cId="2396268030" sldId="278"/>
            <ac:spMk id="12" creationId="{081E4A58-353D-44AE-B2FC-2A74E2E400F7}"/>
          </ac:spMkLst>
        </pc:spChg>
      </pc:sldChg>
    </pc:docChg>
  </pc:docChgLst>
  <pc:docChgLst>
    <pc:chgData name="Daniel Shen" userId="6e361bbf-ca22-4402-8307-85b1fb96b18a" providerId="ADAL" clId="{1127DCD3-FC68-429A-81A5-9974FB1485B6}"/>
    <pc:docChg chg="undo custSel addSld delSld modSld sldOrd">
      <pc:chgData name="Daniel Shen" userId="6e361bbf-ca22-4402-8307-85b1fb96b18a" providerId="ADAL" clId="{1127DCD3-FC68-429A-81A5-9974FB1485B6}" dt="2022-10-26T14:29:23.151" v="11412" actId="15"/>
      <pc:docMkLst>
        <pc:docMk/>
      </pc:docMkLst>
      <pc:sldChg chg="addSp delSp modSp mod setBg addAnim delAnim">
        <pc:chgData name="Daniel Shen" userId="6e361bbf-ca22-4402-8307-85b1fb96b18a" providerId="ADAL" clId="{1127DCD3-FC68-429A-81A5-9974FB1485B6}" dt="2022-10-20T16:13:03.311" v="10377"/>
        <pc:sldMkLst>
          <pc:docMk/>
          <pc:sldMk cId="663902322" sldId="256"/>
        </pc:sldMkLst>
        <pc:spChg chg="mod">
          <ac:chgData name="Daniel Shen" userId="6e361bbf-ca22-4402-8307-85b1fb96b18a" providerId="ADAL" clId="{1127DCD3-FC68-429A-81A5-9974FB1485B6}" dt="2022-10-20T16:13:03.280" v="10375" actId="26606"/>
          <ac:spMkLst>
            <pc:docMk/>
            <pc:sldMk cId="663902322" sldId="256"/>
            <ac:spMk id="2" creationId="{47F69992-DE3C-5685-46DC-9A4537ECCCB9}"/>
          </ac:spMkLst>
        </pc:spChg>
        <pc:spChg chg="mod">
          <ac:chgData name="Daniel Shen" userId="6e361bbf-ca22-4402-8307-85b1fb96b18a" providerId="ADAL" clId="{1127DCD3-FC68-429A-81A5-9974FB1485B6}" dt="2022-10-20T16:13:03.280" v="10375" actId="26606"/>
          <ac:spMkLst>
            <pc:docMk/>
            <pc:sldMk cId="663902322" sldId="256"/>
            <ac:spMk id="3" creationId="{11B3A098-441C-81D5-C8FB-3B74C6843177}"/>
          </ac:spMkLst>
        </pc:spChg>
        <pc:spChg chg="add">
          <ac:chgData name="Daniel Shen" userId="6e361bbf-ca22-4402-8307-85b1fb96b18a" providerId="ADAL" clId="{1127DCD3-FC68-429A-81A5-9974FB1485B6}" dt="2022-10-20T16:13:03.280" v="10375" actId="26606"/>
          <ac:spMkLst>
            <pc:docMk/>
            <pc:sldMk cId="663902322" sldId="256"/>
            <ac:spMk id="9" creationId="{E91DC736-0EF8-4F87-9146-EBF1D2EE4D3D}"/>
          </ac:spMkLst>
        </pc:spChg>
        <pc:spChg chg="add del">
          <ac:chgData name="Daniel Shen" userId="6e361bbf-ca22-4402-8307-85b1fb96b18a" providerId="ADAL" clId="{1127DCD3-FC68-429A-81A5-9974FB1485B6}" dt="2022-10-20T16:13:03.263" v="10374" actId="26606"/>
          <ac:spMkLst>
            <pc:docMk/>
            <pc:sldMk cId="663902322" sldId="256"/>
            <ac:spMk id="10" creationId="{A3363022-C969-41E9-8EB2-E4C94908C1FA}"/>
          </ac:spMkLst>
        </pc:spChg>
        <pc:spChg chg="add">
          <ac:chgData name="Daniel Shen" userId="6e361bbf-ca22-4402-8307-85b1fb96b18a" providerId="ADAL" clId="{1127DCD3-FC68-429A-81A5-9974FB1485B6}" dt="2022-10-20T16:13:03.280" v="10375" actId="26606"/>
          <ac:spMkLst>
            <pc:docMk/>
            <pc:sldMk cId="663902322" sldId="256"/>
            <ac:spMk id="11" creationId="{097CD68E-23E3-4007-8847-CD0944C4F7BE}"/>
          </ac:spMkLst>
        </pc:spChg>
        <pc:spChg chg="add del">
          <ac:chgData name="Daniel Shen" userId="6e361bbf-ca22-4402-8307-85b1fb96b18a" providerId="ADAL" clId="{1127DCD3-FC68-429A-81A5-9974FB1485B6}" dt="2022-10-20T16:13:03.263" v="10374" actId="26606"/>
          <ac:spMkLst>
            <pc:docMk/>
            <pc:sldMk cId="663902322" sldId="256"/>
            <ac:spMk id="12" creationId="{8D1AD6B3-BE88-4CEB-BA17-790657CC4729}"/>
          </ac:spMkLst>
        </pc:spChg>
        <pc:spChg chg="add">
          <ac:chgData name="Daniel Shen" userId="6e361bbf-ca22-4402-8307-85b1fb96b18a" providerId="ADAL" clId="{1127DCD3-FC68-429A-81A5-9974FB1485B6}" dt="2022-10-20T16:13:03.280" v="10375" actId="26606"/>
          <ac:spMkLst>
            <pc:docMk/>
            <pc:sldMk cId="663902322" sldId="256"/>
            <ac:spMk id="13" creationId="{AF2F604E-43BE-4DC3-B983-E071523364F8}"/>
          </ac:spMkLst>
        </pc:spChg>
        <pc:spChg chg="add">
          <ac:chgData name="Daniel Shen" userId="6e361bbf-ca22-4402-8307-85b1fb96b18a" providerId="ADAL" clId="{1127DCD3-FC68-429A-81A5-9974FB1485B6}" dt="2022-10-20T16:13:03.280" v="10375" actId="26606"/>
          <ac:spMkLst>
            <pc:docMk/>
            <pc:sldMk cId="663902322" sldId="256"/>
            <ac:spMk id="19" creationId="{08C9B587-E65E-4B52-B37C-ABEBB6E87928}"/>
          </ac:spMkLst>
        </pc:spChg>
        <pc:grpChg chg="add del">
          <ac:chgData name="Daniel Shen" userId="6e361bbf-ca22-4402-8307-85b1fb96b18a" providerId="ADAL" clId="{1127DCD3-FC68-429A-81A5-9974FB1485B6}" dt="2022-10-20T16:13:03.263" v="10374" actId="26606"/>
          <ac:grpSpMkLst>
            <pc:docMk/>
            <pc:sldMk cId="663902322" sldId="256"/>
            <ac:grpSpMk id="14" creationId="{89D1390B-7E13-4B4F-9CB2-391063412E54}"/>
          </ac:grpSpMkLst>
        </pc:grpChg>
        <pc:picChg chg="add">
          <ac:chgData name="Daniel Shen" userId="6e361bbf-ca22-4402-8307-85b1fb96b18a" providerId="ADAL" clId="{1127DCD3-FC68-429A-81A5-9974FB1485B6}" dt="2022-10-20T16:13:03.280" v="10375" actId="26606"/>
          <ac:picMkLst>
            <pc:docMk/>
            <pc:sldMk cId="663902322" sldId="256"/>
            <ac:picMk id="5" creationId="{E24B4DF5-2F49-16EC-30D5-E7979206801D}"/>
          </ac:picMkLst>
        </pc:picChg>
        <pc:picChg chg="add del">
          <ac:chgData name="Daniel Shen" userId="6e361bbf-ca22-4402-8307-85b1fb96b18a" providerId="ADAL" clId="{1127DCD3-FC68-429A-81A5-9974FB1485B6}" dt="2022-10-20T16:13:03.263" v="10374" actId="26606"/>
          <ac:picMkLst>
            <pc:docMk/>
            <pc:sldMk cId="663902322" sldId="256"/>
            <ac:picMk id="7" creationId="{FD135D58-C64B-D2CB-7C08-5F836704E85B}"/>
          </ac:picMkLst>
        </pc:picChg>
      </pc:sldChg>
      <pc:sldChg chg="addSp delSp modSp mod setBg modNotesTx">
        <pc:chgData name="Daniel Shen" userId="6e361bbf-ca22-4402-8307-85b1fb96b18a" providerId="ADAL" clId="{1127DCD3-FC68-429A-81A5-9974FB1485B6}" dt="2022-10-26T14:10:26.760" v="11026" actId="20577"/>
        <pc:sldMkLst>
          <pc:docMk/>
          <pc:sldMk cId="2731898204" sldId="257"/>
        </pc:sldMkLst>
        <pc:spChg chg="mod">
          <ac:chgData name="Daniel Shen" userId="6e361bbf-ca22-4402-8307-85b1fb96b18a" providerId="ADAL" clId="{1127DCD3-FC68-429A-81A5-9974FB1485B6}" dt="2022-10-20T16:13:50.682" v="10378" actId="26606"/>
          <ac:spMkLst>
            <pc:docMk/>
            <pc:sldMk cId="2731898204" sldId="257"/>
            <ac:spMk id="2" creationId="{4B375206-5B71-CD8D-9317-FF062065EB6D}"/>
          </ac:spMkLst>
        </pc:spChg>
        <pc:spChg chg="mod">
          <ac:chgData name="Daniel Shen" userId="6e361bbf-ca22-4402-8307-85b1fb96b18a" providerId="ADAL" clId="{1127DCD3-FC68-429A-81A5-9974FB1485B6}" dt="2022-10-20T16:13:50.682" v="10378" actId="26606"/>
          <ac:spMkLst>
            <pc:docMk/>
            <pc:sldMk cId="2731898204" sldId="257"/>
            <ac:spMk id="3" creationId="{A76E62A5-7484-093F-9F8B-4FC2F8FA63B9}"/>
          </ac:spMkLst>
        </pc:spChg>
        <pc:spChg chg="add">
          <ac:chgData name="Daniel Shen" userId="6e361bbf-ca22-4402-8307-85b1fb96b18a" providerId="ADAL" clId="{1127DCD3-FC68-429A-81A5-9974FB1485B6}" dt="2022-10-20T16:13:50.682" v="10378" actId="26606"/>
          <ac:spMkLst>
            <pc:docMk/>
            <pc:sldMk cId="2731898204" sldId="257"/>
            <ac:spMk id="1031" creationId="{2550BE34-C2B8-49B8-8519-67A8CAD51AE9}"/>
          </ac:spMkLst>
        </pc:spChg>
        <pc:spChg chg="add">
          <ac:chgData name="Daniel Shen" userId="6e361bbf-ca22-4402-8307-85b1fb96b18a" providerId="ADAL" clId="{1127DCD3-FC68-429A-81A5-9974FB1485B6}" dt="2022-10-20T16:13:50.682" v="10378" actId="26606"/>
          <ac:spMkLst>
            <pc:docMk/>
            <pc:sldMk cId="2731898204" sldId="257"/>
            <ac:spMk id="1033" creationId="{A7457DD9-5A45-400A-AB4B-4B4EDECA25F1}"/>
          </ac:spMkLst>
        </pc:spChg>
        <pc:spChg chg="add">
          <ac:chgData name="Daniel Shen" userId="6e361bbf-ca22-4402-8307-85b1fb96b18a" providerId="ADAL" clId="{1127DCD3-FC68-429A-81A5-9974FB1485B6}" dt="2022-10-20T16:13:50.682" v="10378" actId="26606"/>
          <ac:spMkLst>
            <pc:docMk/>
            <pc:sldMk cId="2731898204" sldId="257"/>
            <ac:spMk id="1035" creationId="{441CF7D6-A660-431A-B0BB-140A0D5556B6}"/>
          </ac:spMkLst>
        </pc:spChg>
        <pc:spChg chg="add">
          <ac:chgData name="Daniel Shen" userId="6e361bbf-ca22-4402-8307-85b1fb96b18a" providerId="ADAL" clId="{1127DCD3-FC68-429A-81A5-9974FB1485B6}" dt="2022-10-20T16:13:50.682" v="10378" actId="26606"/>
          <ac:spMkLst>
            <pc:docMk/>
            <pc:sldMk cId="2731898204" sldId="257"/>
            <ac:spMk id="1037" creationId="{0570A85B-3810-4F95-97B0-CBF4CCDB381C}"/>
          </ac:spMkLst>
        </pc:spChg>
        <pc:picChg chg="add mod">
          <ac:chgData name="Daniel Shen" userId="6e361bbf-ca22-4402-8307-85b1fb96b18a" providerId="ADAL" clId="{1127DCD3-FC68-429A-81A5-9974FB1485B6}" dt="2022-10-20T16:13:50.682" v="10378" actId="26606"/>
          <ac:picMkLst>
            <pc:docMk/>
            <pc:sldMk cId="2731898204" sldId="257"/>
            <ac:picMk id="1026" creationId="{6B7046DA-A14D-5A72-B0EA-B453F5B4F0DE}"/>
          </ac:picMkLst>
        </pc:picChg>
        <pc:picChg chg="add del mod">
          <ac:chgData name="Daniel Shen" userId="6e361bbf-ca22-4402-8307-85b1fb96b18a" providerId="ADAL" clId="{1127DCD3-FC68-429A-81A5-9974FB1485B6}" dt="2022-10-20T15:14:03.642" v="9580" actId="478"/>
          <ac:picMkLst>
            <pc:docMk/>
            <pc:sldMk cId="2731898204" sldId="257"/>
            <ac:picMk id="1028" creationId="{5AE412B2-BA94-C6BC-93EA-61ADCFA56A49}"/>
          </ac:picMkLst>
        </pc:picChg>
      </pc:sldChg>
      <pc:sldChg chg="addSp delSp modSp mod setBg setClrOvrMap">
        <pc:chgData name="Daniel Shen" userId="6e361bbf-ca22-4402-8307-85b1fb96b18a" providerId="ADAL" clId="{1127DCD3-FC68-429A-81A5-9974FB1485B6}" dt="2022-10-20T16:16:00.931" v="10400" actId="14100"/>
        <pc:sldMkLst>
          <pc:docMk/>
          <pc:sldMk cId="1823444573" sldId="258"/>
        </pc:sldMkLst>
        <pc:spChg chg="mod">
          <ac:chgData name="Daniel Shen" userId="6e361bbf-ca22-4402-8307-85b1fb96b18a" providerId="ADAL" clId="{1127DCD3-FC68-429A-81A5-9974FB1485B6}" dt="2022-10-20T16:15:09.293" v="10386" actId="26606"/>
          <ac:spMkLst>
            <pc:docMk/>
            <pc:sldMk cId="1823444573" sldId="258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0T16:16:00.931" v="10400" actId="14100"/>
          <ac:spMkLst>
            <pc:docMk/>
            <pc:sldMk cId="1823444573" sldId="258"/>
            <ac:spMk id="3" creationId="{1ADE9D35-E6BA-7BB9-6971-AF5D762CDE13}"/>
          </ac:spMkLst>
        </pc:spChg>
        <pc:spChg chg="add mod">
          <ac:chgData name="Daniel Shen" userId="6e361bbf-ca22-4402-8307-85b1fb96b18a" providerId="ADAL" clId="{1127DCD3-FC68-429A-81A5-9974FB1485B6}" dt="2022-10-20T16:15:26.688" v="10393" actId="1076"/>
          <ac:spMkLst>
            <pc:docMk/>
            <pc:sldMk cId="1823444573" sldId="258"/>
            <ac:spMk id="4" creationId="{81940AD4-DB09-1D0E-7C16-964C9A73DF03}"/>
          </ac:spMkLst>
        </pc:spChg>
        <pc:spChg chg="add del">
          <ac:chgData name="Daniel Shen" userId="6e361bbf-ca22-4402-8307-85b1fb96b18a" providerId="ADAL" clId="{1127DCD3-FC68-429A-81A5-9974FB1485B6}" dt="2022-10-20T16:14:59.431" v="10381" actId="26606"/>
          <ac:spMkLst>
            <pc:docMk/>
            <pc:sldMk cId="1823444573" sldId="258"/>
            <ac:spMk id="9" creationId="{E35A04CF-97D4-4FF7-B359-C546B1F62E54}"/>
          </ac:spMkLst>
        </pc:spChg>
        <pc:spChg chg="add del">
          <ac:chgData name="Daniel Shen" userId="6e361bbf-ca22-4402-8307-85b1fb96b18a" providerId="ADAL" clId="{1127DCD3-FC68-429A-81A5-9974FB1485B6}" dt="2022-10-20T16:14:59.431" v="10381" actId="26606"/>
          <ac:spMkLst>
            <pc:docMk/>
            <pc:sldMk cId="1823444573" sldId="258"/>
            <ac:spMk id="11" creationId="{1DE7243B-5109-444B-8FAF-7437C66BC0E9}"/>
          </ac:spMkLst>
        </pc:spChg>
        <pc:spChg chg="add del">
          <ac:chgData name="Daniel Shen" userId="6e361bbf-ca22-4402-8307-85b1fb96b18a" providerId="ADAL" clId="{1127DCD3-FC68-429A-81A5-9974FB1485B6}" dt="2022-10-20T16:14:59.431" v="10381" actId="26606"/>
          <ac:spMkLst>
            <pc:docMk/>
            <pc:sldMk cId="1823444573" sldId="258"/>
            <ac:spMk id="13" creationId="{4C5D6221-DA7B-4611-AA26-7D8E349FDE96}"/>
          </ac:spMkLst>
        </pc:spChg>
        <pc:spChg chg="add del">
          <ac:chgData name="Daniel Shen" userId="6e361bbf-ca22-4402-8307-85b1fb96b18a" providerId="ADAL" clId="{1127DCD3-FC68-429A-81A5-9974FB1485B6}" dt="2022-10-20T16:15:04.041" v="10383" actId="26606"/>
          <ac:spMkLst>
            <pc:docMk/>
            <pc:sldMk cId="1823444573" sldId="258"/>
            <ac:spMk id="15" creationId="{96AAAC3B-1954-46B7-BBAC-27DFF5B5295F}"/>
          </ac:spMkLst>
        </pc:spChg>
        <pc:spChg chg="add del">
          <ac:chgData name="Daniel Shen" userId="6e361bbf-ca22-4402-8307-85b1fb96b18a" providerId="ADAL" clId="{1127DCD3-FC68-429A-81A5-9974FB1485B6}" dt="2022-10-20T16:15:04.041" v="10383" actId="26606"/>
          <ac:spMkLst>
            <pc:docMk/>
            <pc:sldMk cId="1823444573" sldId="258"/>
            <ac:spMk id="16" creationId="{9F7D788E-2C1B-4EF4-8719-12613771FF98}"/>
          </ac:spMkLst>
        </pc:spChg>
        <pc:spChg chg="add del">
          <ac:chgData name="Daniel Shen" userId="6e361bbf-ca22-4402-8307-85b1fb96b18a" providerId="ADAL" clId="{1127DCD3-FC68-429A-81A5-9974FB1485B6}" dt="2022-10-20T16:15:04.041" v="10383" actId="26606"/>
          <ac:spMkLst>
            <pc:docMk/>
            <pc:sldMk cId="1823444573" sldId="258"/>
            <ac:spMk id="17" creationId="{A5AD6500-BB62-4AAC-9D2F-C10DDC90CBB1}"/>
          </ac:spMkLst>
        </pc:spChg>
        <pc:spChg chg="add del">
          <ac:chgData name="Daniel Shen" userId="6e361bbf-ca22-4402-8307-85b1fb96b18a" providerId="ADAL" clId="{1127DCD3-FC68-429A-81A5-9974FB1485B6}" dt="2022-10-20T16:15:04.041" v="10383" actId="26606"/>
          <ac:spMkLst>
            <pc:docMk/>
            <pc:sldMk cId="1823444573" sldId="258"/>
            <ac:spMk id="18" creationId="{7C54E824-C0F4-480B-BC88-689F50C45FBD}"/>
          </ac:spMkLst>
        </pc:spChg>
        <pc:spChg chg="add del">
          <ac:chgData name="Daniel Shen" userId="6e361bbf-ca22-4402-8307-85b1fb96b18a" providerId="ADAL" clId="{1127DCD3-FC68-429A-81A5-9974FB1485B6}" dt="2022-10-20T16:15:04.041" v="10383" actId="26606"/>
          <ac:spMkLst>
            <pc:docMk/>
            <pc:sldMk cId="1823444573" sldId="258"/>
            <ac:spMk id="19" creationId="{58DEA6A1-FC5C-4E6E-BBBF-7E472949B394}"/>
          </ac:spMkLst>
        </pc:spChg>
        <pc:spChg chg="add del">
          <ac:chgData name="Daniel Shen" userId="6e361bbf-ca22-4402-8307-85b1fb96b18a" providerId="ADAL" clId="{1127DCD3-FC68-429A-81A5-9974FB1485B6}" dt="2022-10-20T16:15:09.293" v="10385" actId="26606"/>
          <ac:spMkLst>
            <pc:docMk/>
            <pc:sldMk cId="1823444573" sldId="258"/>
            <ac:spMk id="21" creationId="{10F24D38-B79E-44B4-830E-043F45D96DC2}"/>
          </ac:spMkLst>
        </pc:spChg>
        <pc:spChg chg="add">
          <ac:chgData name="Daniel Shen" userId="6e361bbf-ca22-4402-8307-85b1fb96b18a" providerId="ADAL" clId="{1127DCD3-FC68-429A-81A5-9974FB1485B6}" dt="2022-10-20T16:15:09.293" v="10386" actId="26606"/>
          <ac:spMkLst>
            <pc:docMk/>
            <pc:sldMk cId="1823444573" sldId="258"/>
            <ac:spMk id="24" creationId="{E35A04CF-97D4-4FF7-B359-C546B1F62E54}"/>
          </ac:spMkLst>
        </pc:spChg>
        <pc:spChg chg="add">
          <ac:chgData name="Daniel Shen" userId="6e361bbf-ca22-4402-8307-85b1fb96b18a" providerId="ADAL" clId="{1127DCD3-FC68-429A-81A5-9974FB1485B6}" dt="2022-10-20T16:15:09.293" v="10386" actId="26606"/>
          <ac:spMkLst>
            <pc:docMk/>
            <pc:sldMk cId="1823444573" sldId="258"/>
            <ac:spMk id="25" creationId="{1DE7243B-5109-444B-8FAF-7437C66BC0E9}"/>
          </ac:spMkLst>
        </pc:spChg>
        <pc:spChg chg="add">
          <ac:chgData name="Daniel Shen" userId="6e361bbf-ca22-4402-8307-85b1fb96b18a" providerId="ADAL" clId="{1127DCD3-FC68-429A-81A5-9974FB1485B6}" dt="2022-10-20T16:15:09.293" v="10386" actId="26606"/>
          <ac:spMkLst>
            <pc:docMk/>
            <pc:sldMk cId="1823444573" sldId="258"/>
            <ac:spMk id="26" creationId="{4C5D6221-DA7B-4611-AA26-7D8E349FDE96}"/>
          </ac:spMkLst>
        </pc:spChg>
        <pc:cxnChg chg="add del">
          <ac:chgData name="Daniel Shen" userId="6e361bbf-ca22-4402-8307-85b1fb96b18a" providerId="ADAL" clId="{1127DCD3-FC68-429A-81A5-9974FB1485B6}" dt="2022-10-20T16:15:09.293" v="10385" actId="26606"/>
          <ac:cxnSpMkLst>
            <pc:docMk/>
            <pc:sldMk cId="1823444573" sldId="258"/>
            <ac:cxnSpMk id="22" creationId="{FC469874-256B-45B3-A79C-7591B4BA1ECC}"/>
          </ac:cxnSpMkLst>
        </pc:cxnChg>
      </pc:sldChg>
      <pc:sldChg chg="addSp delSp modSp mod setBg">
        <pc:chgData name="Daniel Shen" userId="6e361bbf-ca22-4402-8307-85b1fb96b18a" providerId="ADAL" clId="{1127DCD3-FC68-429A-81A5-9974FB1485B6}" dt="2022-10-26T14:18:25.574" v="11151" actId="20577"/>
        <pc:sldMkLst>
          <pc:docMk/>
          <pc:sldMk cId="347994534" sldId="259"/>
        </pc:sldMkLst>
        <pc:spChg chg="mod">
          <ac:chgData name="Daniel Shen" userId="6e361bbf-ca22-4402-8307-85b1fb96b18a" providerId="ADAL" clId="{1127DCD3-FC68-429A-81A5-9974FB1485B6}" dt="2022-10-20T16:16:33.390" v="10403" actId="26606"/>
          <ac:spMkLst>
            <pc:docMk/>
            <pc:sldMk cId="347994534" sldId="259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6T14:18:25.574" v="11151" actId="20577"/>
          <ac:spMkLst>
            <pc:docMk/>
            <pc:sldMk cId="347994534" sldId="259"/>
            <ac:spMk id="3" creationId="{1ADE9D35-E6BA-7BB9-6971-AF5D762CDE13}"/>
          </ac:spMkLst>
        </pc:spChg>
        <pc:spChg chg="add del">
          <ac:chgData name="Daniel Shen" userId="6e361bbf-ca22-4402-8307-85b1fb96b18a" providerId="ADAL" clId="{1127DCD3-FC68-429A-81A5-9974FB1485B6}" dt="2022-10-20T16:16:33.390" v="10402" actId="26606"/>
          <ac:spMkLst>
            <pc:docMk/>
            <pc:sldMk cId="347994534" sldId="259"/>
            <ac:spMk id="8" creationId="{DAF1966E-FD40-4A4A-B61B-C4DF7FA05F06}"/>
          </ac:spMkLst>
        </pc:spChg>
        <pc:spChg chg="add del">
          <ac:chgData name="Daniel Shen" userId="6e361bbf-ca22-4402-8307-85b1fb96b18a" providerId="ADAL" clId="{1127DCD3-FC68-429A-81A5-9974FB1485B6}" dt="2022-10-20T16:16:33.390" v="10402" actId="26606"/>
          <ac:spMkLst>
            <pc:docMk/>
            <pc:sldMk cId="347994534" sldId="259"/>
            <ac:spMk id="10" creationId="{047BFA19-D45E-416B-A404-7AF2F3F27017}"/>
          </ac:spMkLst>
        </pc:spChg>
        <pc:spChg chg="add del">
          <ac:chgData name="Daniel Shen" userId="6e361bbf-ca22-4402-8307-85b1fb96b18a" providerId="ADAL" clId="{1127DCD3-FC68-429A-81A5-9974FB1485B6}" dt="2022-10-20T16:16:33.390" v="10402" actId="26606"/>
          <ac:spMkLst>
            <pc:docMk/>
            <pc:sldMk cId="347994534" sldId="259"/>
            <ac:spMk id="12" creationId="{8E0105E7-23DB-4CF2-8258-FF47C7620F6E}"/>
          </ac:spMkLst>
        </pc:spChg>
        <pc:spChg chg="add del">
          <ac:chgData name="Daniel Shen" userId="6e361bbf-ca22-4402-8307-85b1fb96b18a" providerId="ADAL" clId="{1127DCD3-FC68-429A-81A5-9974FB1485B6}" dt="2022-10-20T16:16:33.390" v="10402" actId="26606"/>
          <ac:spMkLst>
            <pc:docMk/>
            <pc:sldMk cId="347994534" sldId="259"/>
            <ac:spMk id="14" creationId="{074B4F7D-14B2-478B-8BF5-01E4E0C5D263}"/>
          </ac:spMkLst>
        </pc:spChg>
        <pc:spChg chg="add">
          <ac:chgData name="Daniel Shen" userId="6e361bbf-ca22-4402-8307-85b1fb96b18a" providerId="ADAL" clId="{1127DCD3-FC68-429A-81A5-9974FB1485B6}" dt="2022-10-20T16:16:33.390" v="10403" actId="26606"/>
          <ac:spMkLst>
            <pc:docMk/>
            <pc:sldMk cId="347994534" sldId="259"/>
            <ac:spMk id="16" creationId="{907EF6B7-1338-4443-8C46-6A318D952DFD}"/>
          </ac:spMkLst>
        </pc:spChg>
        <pc:spChg chg="add">
          <ac:chgData name="Daniel Shen" userId="6e361bbf-ca22-4402-8307-85b1fb96b18a" providerId="ADAL" clId="{1127DCD3-FC68-429A-81A5-9974FB1485B6}" dt="2022-10-20T16:16:33.390" v="10403" actId="26606"/>
          <ac:spMkLst>
            <pc:docMk/>
            <pc:sldMk cId="347994534" sldId="259"/>
            <ac:spMk id="17" creationId="{DAAE4CDD-124C-4DCF-9584-B6033B545DD5}"/>
          </ac:spMkLst>
        </pc:spChg>
        <pc:spChg chg="add">
          <ac:chgData name="Daniel Shen" userId="6e361bbf-ca22-4402-8307-85b1fb96b18a" providerId="ADAL" clId="{1127DCD3-FC68-429A-81A5-9974FB1485B6}" dt="2022-10-20T16:16:33.390" v="10403" actId="26606"/>
          <ac:spMkLst>
            <pc:docMk/>
            <pc:sldMk cId="347994534" sldId="259"/>
            <ac:spMk id="18" creationId="{081E4A58-353D-44AE-B2FC-2A74E2E400F7}"/>
          </ac:spMkLst>
        </pc:spChg>
      </pc:sldChg>
      <pc:sldChg chg="addSp modSp mod setBg">
        <pc:chgData name="Daniel Shen" userId="6e361bbf-ca22-4402-8307-85b1fb96b18a" providerId="ADAL" clId="{1127DCD3-FC68-429A-81A5-9974FB1485B6}" dt="2022-10-26T14:20:24.966" v="11187" actId="20577"/>
        <pc:sldMkLst>
          <pc:docMk/>
          <pc:sldMk cId="3397331716" sldId="260"/>
        </pc:sldMkLst>
        <pc:spChg chg="mod">
          <ac:chgData name="Daniel Shen" userId="6e361bbf-ca22-4402-8307-85b1fb96b18a" providerId="ADAL" clId="{1127DCD3-FC68-429A-81A5-9974FB1485B6}" dt="2022-10-20T16:16:58.365" v="10405" actId="26606"/>
          <ac:spMkLst>
            <pc:docMk/>
            <pc:sldMk cId="3397331716" sldId="260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6T14:20:24.966" v="11187" actId="20577"/>
          <ac:spMkLst>
            <pc:docMk/>
            <pc:sldMk cId="3397331716" sldId="260"/>
            <ac:spMk id="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16:58.365" v="10405" actId="26606"/>
          <ac:spMkLst>
            <pc:docMk/>
            <pc:sldMk cId="3397331716" sldId="260"/>
            <ac:spMk id="8" creationId="{907EF6B7-1338-4443-8C46-6A318D952DFD}"/>
          </ac:spMkLst>
        </pc:spChg>
        <pc:spChg chg="add">
          <ac:chgData name="Daniel Shen" userId="6e361bbf-ca22-4402-8307-85b1fb96b18a" providerId="ADAL" clId="{1127DCD3-FC68-429A-81A5-9974FB1485B6}" dt="2022-10-20T16:16:58.365" v="10405" actId="26606"/>
          <ac:spMkLst>
            <pc:docMk/>
            <pc:sldMk cId="3397331716" sldId="260"/>
            <ac:spMk id="10" creationId="{DAAE4CDD-124C-4DCF-9584-B6033B545DD5}"/>
          </ac:spMkLst>
        </pc:spChg>
        <pc:spChg chg="add">
          <ac:chgData name="Daniel Shen" userId="6e361bbf-ca22-4402-8307-85b1fb96b18a" providerId="ADAL" clId="{1127DCD3-FC68-429A-81A5-9974FB1485B6}" dt="2022-10-20T16:16:58.365" v="10405" actId="26606"/>
          <ac:spMkLst>
            <pc:docMk/>
            <pc:sldMk cId="3397331716" sldId="260"/>
            <ac:spMk id="12" creationId="{081E4A58-353D-44AE-B2FC-2A74E2E400F7}"/>
          </ac:spMkLst>
        </pc:spChg>
      </pc:sldChg>
      <pc:sldChg chg="addSp delSp modSp mod ord">
        <pc:chgData name="Daniel Shen" userId="6e361bbf-ca22-4402-8307-85b1fb96b18a" providerId="ADAL" clId="{1127DCD3-FC68-429A-81A5-9974FB1485B6}" dt="2022-10-08T15:53:09.341" v="2912" actId="1076"/>
        <pc:sldMkLst>
          <pc:docMk/>
          <pc:sldMk cId="2660760897" sldId="261"/>
        </pc:sldMkLst>
        <pc:spChg chg="mod">
          <ac:chgData name="Daniel Shen" userId="6e361bbf-ca22-4402-8307-85b1fb96b18a" providerId="ADAL" clId="{1127DCD3-FC68-429A-81A5-9974FB1485B6}" dt="2022-10-08T15:49:23.558" v="2895" actId="14100"/>
          <ac:spMkLst>
            <pc:docMk/>
            <pc:sldMk cId="2660760897" sldId="261"/>
            <ac:spMk id="2" creationId="{41DA47E5-711D-0837-8FF6-7AF301BE10C1}"/>
          </ac:spMkLst>
        </pc:spChg>
        <pc:spChg chg="del mod">
          <ac:chgData name="Daniel Shen" userId="6e361bbf-ca22-4402-8307-85b1fb96b18a" providerId="ADAL" clId="{1127DCD3-FC68-429A-81A5-9974FB1485B6}" dt="2022-10-08T15:48:41.782" v="2877" actId="478"/>
          <ac:spMkLst>
            <pc:docMk/>
            <pc:sldMk cId="2660760897" sldId="261"/>
            <ac:spMk id="3" creationId="{1ADE9D35-E6BA-7BB9-6971-AF5D762CDE13}"/>
          </ac:spMkLst>
        </pc:spChg>
        <pc:spChg chg="add mod">
          <ac:chgData name="Daniel Shen" userId="6e361bbf-ca22-4402-8307-85b1fb96b18a" providerId="ADAL" clId="{1127DCD3-FC68-429A-81A5-9974FB1485B6}" dt="2022-10-08T15:53:09.341" v="2912" actId="1076"/>
          <ac:spMkLst>
            <pc:docMk/>
            <pc:sldMk cId="2660760897" sldId="261"/>
            <ac:spMk id="10" creationId="{893AF52F-F24B-5527-348C-FB033AD14706}"/>
          </ac:spMkLst>
        </pc:spChg>
        <pc:picChg chg="add mod">
          <ac:chgData name="Daniel Shen" userId="6e361bbf-ca22-4402-8307-85b1fb96b18a" providerId="ADAL" clId="{1127DCD3-FC68-429A-81A5-9974FB1485B6}" dt="2022-10-08T15:51:46.116" v="2906" actId="1076"/>
          <ac:picMkLst>
            <pc:docMk/>
            <pc:sldMk cId="2660760897" sldId="261"/>
            <ac:picMk id="5" creationId="{69EA8CA6-67E8-3674-53EE-A36084D1C032}"/>
          </ac:picMkLst>
        </pc:picChg>
        <pc:picChg chg="add del mod">
          <ac:chgData name="Daniel Shen" userId="6e361bbf-ca22-4402-8307-85b1fb96b18a" providerId="ADAL" clId="{1127DCD3-FC68-429A-81A5-9974FB1485B6}" dt="2022-10-08T15:50:28.343" v="2901" actId="478"/>
          <ac:picMkLst>
            <pc:docMk/>
            <pc:sldMk cId="2660760897" sldId="261"/>
            <ac:picMk id="7" creationId="{ABF72F6F-0D2D-7087-6B3B-6A42A8FD5930}"/>
          </ac:picMkLst>
        </pc:picChg>
        <pc:picChg chg="add mod">
          <ac:chgData name="Daniel Shen" userId="6e361bbf-ca22-4402-8307-85b1fb96b18a" providerId="ADAL" clId="{1127DCD3-FC68-429A-81A5-9974FB1485B6}" dt="2022-10-08T15:51:53.055" v="2908" actId="1076"/>
          <ac:picMkLst>
            <pc:docMk/>
            <pc:sldMk cId="2660760897" sldId="261"/>
            <ac:picMk id="9" creationId="{B0B1BAA7-E289-7BB5-7F98-6DFD1544FABA}"/>
          </ac:picMkLst>
        </pc:picChg>
      </pc:sldChg>
      <pc:sldChg chg="addSp modSp mod ord setBg">
        <pc:chgData name="Daniel Shen" userId="6e361bbf-ca22-4402-8307-85b1fb96b18a" providerId="ADAL" clId="{1127DCD3-FC68-429A-81A5-9974FB1485B6}" dt="2022-10-26T14:21:46.746" v="11231" actId="20577"/>
        <pc:sldMkLst>
          <pc:docMk/>
          <pc:sldMk cId="1827092151" sldId="262"/>
        </pc:sldMkLst>
        <pc:spChg chg="mod">
          <ac:chgData name="Daniel Shen" userId="6e361bbf-ca22-4402-8307-85b1fb96b18a" providerId="ADAL" clId="{1127DCD3-FC68-429A-81A5-9974FB1485B6}" dt="2022-10-20T16:17:06.378" v="10406" actId="26606"/>
          <ac:spMkLst>
            <pc:docMk/>
            <pc:sldMk cId="1827092151" sldId="262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6T14:21:46.746" v="11231" actId="20577"/>
          <ac:spMkLst>
            <pc:docMk/>
            <pc:sldMk cId="1827092151" sldId="262"/>
            <ac:spMk id="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17:06.378" v="10406" actId="26606"/>
          <ac:spMkLst>
            <pc:docMk/>
            <pc:sldMk cId="1827092151" sldId="262"/>
            <ac:spMk id="8" creationId="{1BB867FF-FC45-48F7-8104-F89BE54909F1}"/>
          </ac:spMkLst>
        </pc:spChg>
        <pc:spChg chg="add">
          <ac:chgData name="Daniel Shen" userId="6e361bbf-ca22-4402-8307-85b1fb96b18a" providerId="ADAL" clId="{1127DCD3-FC68-429A-81A5-9974FB1485B6}" dt="2022-10-20T16:17:06.378" v="10406" actId="26606"/>
          <ac:spMkLst>
            <pc:docMk/>
            <pc:sldMk cId="1827092151" sldId="262"/>
            <ac:spMk id="10" creationId="{8BB56887-D0D5-4F0C-9E19-7247EB83C8B7}"/>
          </ac:spMkLst>
        </pc:spChg>
        <pc:spChg chg="add">
          <ac:chgData name="Daniel Shen" userId="6e361bbf-ca22-4402-8307-85b1fb96b18a" providerId="ADAL" clId="{1127DCD3-FC68-429A-81A5-9974FB1485B6}" dt="2022-10-20T16:17:06.378" v="10406" actId="26606"/>
          <ac:spMkLst>
            <pc:docMk/>
            <pc:sldMk cId="1827092151" sldId="262"/>
            <ac:spMk id="12" creationId="{081E4A58-353D-44AE-B2FC-2A74E2E400F7}"/>
          </ac:spMkLst>
        </pc:spChg>
      </pc:sldChg>
      <pc:sldChg chg="addSp delSp modSp mod setBg">
        <pc:chgData name="Daniel Shen" userId="6e361bbf-ca22-4402-8307-85b1fb96b18a" providerId="ADAL" clId="{1127DCD3-FC68-429A-81A5-9974FB1485B6}" dt="2022-10-20T16:17:28.319" v="10408" actId="26606"/>
        <pc:sldMkLst>
          <pc:docMk/>
          <pc:sldMk cId="1447553762" sldId="263"/>
        </pc:sldMkLst>
        <pc:spChg chg="mod">
          <ac:chgData name="Daniel Shen" userId="6e361bbf-ca22-4402-8307-85b1fb96b18a" providerId="ADAL" clId="{1127DCD3-FC68-429A-81A5-9974FB1485B6}" dt="2022-10-20T16:17:28.319" v="10408" actId="26606"/>
          <ac:spMkLst>
            <pc:docMk/>
            <pc:sldMk cId="1447553762" sldId="263"/>
            <ac:spMk id="2" creationId="{41DA47E5-711D-0837-8FF6-7AF301BE10C1}"/>
          </ac:spMkLst>
        </pc:spChg>
        <pc:spChg chg="del mod">
          <ac:chgData name="Daniel Shen" userId="6e361bbf-ca22-4402-8307-85b1fb96b18a" providerId="ADAL" clId="{1127DCD3-FC68-429A-81A5-9974FB1485B6}" dt="2022-10-20T16:17:28.319" v="10408" actId="26606"/>
          <ac:spMkLst>
            <pc:docMk/>
            <pc:sldMk cId="1447553762" sldId="263"/>
            <ac:spMk id="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17:28.319" v="10408" actId="26606"/>
          <ac:spMkLst>
            <pc:docMk/>
            <pc:sldMk cId="1447553762" sldId="263"/>
            <ac:spMk id="9" creationId="{7DA1F35B-C8F7-4A5A-9339-7DA4D785B300}"/>
          </ac:spMkLst>
        </pc:spChg>
        <pc:spChg chg="add">
          <ac:chgData name="Daniel Shen" userId="6e361bbf-ca22-4402-8307-85b1fb96b18a" providerId="ADAL" clId="{1127DCD3-FC68-429A-81A5-9974FB1485B6}" dt="2022-10-20T16:17:28.319" v="10408" actId="26606"/>
          <ac:spMkLst>
            <pc:docMk/>
            <pc:sldMk cId="1447553762" sldId="263"/>
            <ac:spMk id="11" creationId="{B2D4AD41-40DA-4A81-92F5-B6E3BA1ED82A}"/>
          </ac:spMkLst>
        </pc:spChg>
        <pc:graphicFrameChg chg="add">
          <ac:chgData name="Daniel Shen" userId="6e361bbf-ca22-4402-8307-85b1fb96b18a" providerId="ADAL" clId="{1127DCD3-FC68-429A-81A5-9974FB1485B6}" dt="2022-10-20T16:17:28.319" v="10408" actId="26606"/>
          <ac:graphicFrameMkLst>
            <pc:docMk/>
            <pc:sldMk cId="1447553762" sldId="263"/>
            <ac:graphicFrameMk id="5" creationId="{85FC4699-BF77-F31F-4278-387FA2608325}"/>
          </ac:graphicFrameMkLst>
        </pc:graphicFrameChg>
      </pc:sldChg>
      <pc:sldChg chg="addSp modSp mod ord setBg">
        <pc:chgData name="Daniel Shen" userId="6e361bbf-ca22-4402-8307-85b1fb96b18a" providerId="ADAL" clId="{1127DCD3-FC68-429A-81A5-9974FB1485B6}" dt="2022-10-20T16:17:55.590" v="10409" actId="26606"/>
        <pc:sldMkLst>
          <pc:docMk/>
          <pc:sldMk cId="1571287562" sldId="264"/>
        </pc:sldMkLst>
        <pc:spChg chg="mod">
          <ac:chgData name="Daniel Shen" userId="6e361bbf-ca22-4402-8307-85b1fb96b18a" providerId="ADAL" clId="{1127DCD3-FC68-429A-81A5-9974FB1485B6}" dt="2022-10-20T16:17:55.590" v="10409" actId="26606"/>
          <ac:spMkLst>
            <pc:docMk/>
            <pc:sldMk cId="1571287562" sldId="264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0T16:17:55.590" v="10409" actId="26606"/>
          <ac:spMkLst>
            <pc:docMk/>
            <pc:sldMk cId="1571287562" sldId="264"/>
            <ac:spMk id="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17:55.590" v="10409" actId="26606"/>
          <ac:spMkLst>
            <pc:docMk/>
            <pc:sldMk cId="1571287562" sldId="264"/>
            <ac:spMk id="8" creationId="{907EF6B7-1338-4443-8C46-6A318D952DFD}"/>
          </ac:spMkLst>
        </pc:spChg>
        <pc:spChg chg="add">
          <ac:chgData name="Daniel Shen" userId="6e361bbf-ca22-4402-8307-85b1fb96b18a" providerId="ADAL" clId="{1127DCD3-FC68-429A-81A5-9974FB1485B6}" dt="2022-10-20T16:17:55.590" v="10409" actId="26606"/>
          <ac:spMkLst>
            <pc:docMk/>
            <pc:sldMk cId="1571287562" sldId="264"/>
            <ac:spMk id="10" creationId="{DAAE4CDD-124C-4DCF-9584-B6033B545DD5}"/>
          </ac:spMkLst>
        </pc:spChg>
        <pc:spChg chg="add">
          <ac:chgData name="Daniel Shen" userId="6e361bbf-ca22-4402-8307-85b1fb96b18a" providerId="ADAL" clId="{1127DCD3-FC68-429A-81A5-9974FB1485B6}" dt="2022-10-20T16:17:55.590" v="10409" actId="26606"/>
          <ac:spMkLst>
            <pc:docMk/>
            <pc:sldMk cId="1571287562" sldId="264"/>
            <ac:spMk id="12" creationId="{081E4A58-353D-44AE-B2FC-2A74E2E400F7}"/>
          </ac:spMkLst>
        </pc:spChg>
      </pc:sldChg>
      <pc:sldChg chg="addSp modSp del mod ord">
        <pc:chgData name="Daniel Shen" userId="6e361bbf-ca22-4402-8307-85b1fb96b18a" providerId="ADAL" clId="{1127DCD3-FC68-429A-81A5-9974FB1485B6}" dt="2022-10-19T15:39:45.860" v="7059" actId="47"/>
        <pc:sldMkLst>
          <pc:docMk/>
          <pc:sldMk cId="3829075896" sldId="265"/>
        </pc:sldMkLst>
        <pc:spChg chg="mod">
          <ac:chgData name="Daniel Shen" userId="6e361bbf-ca22-4402-8307-85b1fb96b18a" providerId="ADAL" clId="{1127DCD3-FC68-429A-81A5-9974FB1485B6}" dt="2022-10-08T15:16:07.548" v="2524" actId="27636"/>
          <ac:spMkLst>
            <pc:docMk/>
            <pc:sldMk cId="3829075896" sldId="265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11T18:10:00.028" v="6845" actId="20577"/>
          <ac:spMkLst>
            <pc:docMk/>
            <pc:sldMk cId="3829075896" sldId="265"/>
            <ac:spMk id="3" creationId="{1ADE9D35-E6BA-7BB9-6971-AF5D762CDE13}"/>
          </ac:spMkLst>
        </pc:spChg>
        <pc:spChg chg="add mod">
          <ac:chgData name="Daniel Shen" userId="6e361bbf-ca22-4402-8307-85b1fb96b18a" providerId="ADAL" clId="{1127DCD3-FC68-429A-81A5-9974FB1485B6}" dt="2022-10-19T15:39:23.261" v="7058" actId="6549"/>
          <ac:spMkLst>
            <pc:docMk/>
            <pc:sldMk cId="3829075896" sldId="265"/>
            <ac:spMk id="4" creationId="{1EAB9D45-2404-65A6-8CBA-A51D9B5F4F7D}"/>
          </ac:spMkLst>
        </pc:spChg>
      </pc:sldChg>
      <pc:sldChg chg="addSp delSp modSp mod setBg">
        <pc:chgData name="Daniel Shen" userId="6e361bbf-ca22-4402-8307-85b1fb96b18a" providerId="ADAL" clId="{1127DCD3-FC68-429A-81A5-9974FB1485B6}" dt="2022-10-26T14:26:17.676" v="11300" actId="5793"/>
        <pc:sldMkLst>
          <pc:docMk/>
          <pc:sldMk cId="1376976425" sldId="266"/>
        </pc:sldMkLst>
        <pc:spChg chg="mod">
          <ac:chgData name="Daniel Shen" userId="6e361bbf-ca22-4402-8307-85b1fb96b18a" providerId="ADAL" clId="{1127DCD3-FC68-429A-81A5-9974FB1485B6}" dt="2022-10-20T16:44:58.629" v="10800" actId="26606"/>
          <ac:spMkLst>
            <pc:docMk/>
            <pc:sldMk cId="1376976425" sldId="266"/>
            <ac:spMk id="2" creationId="{41DA47E5-711D-0837-8FF6-7AF301BE10C1}"/>
          </ac:spMkLst>
        </pc:spChg>
        <pc:spChg chg="add del mod">
          <ac:chgData name="Daniel Shen" userId="6e361bbf-ca22-4402-8307-85b1fb96b18a" providerId="ADAL" clId="{1127DCD3-FC68-429A-81A5-9974FB1485B6}" dt="2022-10-20T16:44:58.629" v="10800" actId="26606"/>
          <ac:spMkLst>
            <pc:docMk/>
            <pc:sldMk cId="1376976425" sldId="266"/>
            <ac:spMk id="3" creationId="{1ADE9D35-E6BA-7BB9-6971-AF5D762CDE13}"/>
          </ac:spMkLst>
        </pc:spChg>
        <pc:spChg chg="add del">
          <ac:chgData name="Daniel Shen" userId="6e361bbf-ca22-4402-8307-85b1fb96b18a" providerId="ADAL" clId="{1127DCD3-FC68-429A-81A5-9974FB1485B6}" dt="2022-10-20T16:44:58.613" v="10799" actId="26606"/>
          <ac:spMkLst>
            <pc:docMk/>
            <pc:sldMk cId="1376976425" sldId="266"/>
            <ac:spMk id="8" creationId="{429917F3-0560-4C6F-B265-458B218C4B87}"/>
          </ac:spMkLst>
        </pc:spChg>
        <pc:spChg chg="add del">
          <ac:chgData name="Daniel Shen" userId="6e361bbf-ca22-4402-8307-85b1fb96b18a" providerId="ADAL" clId="{1127DCD3-FC68-429A-81A5-9974FB1485B6}" dt="2022-10-20T16:44:52.613" v="10797" actId="26606"/>
          <ac:spMkLst>
            <pc:docMk/>
            <pc:sldMk cId="1376976425" sldId="266"/>
            <ac:spMk id="9" creationId="{6D19922F-AD68-4E94-85E8-0AA44A1B1AFC}"/>
          </ac:spMkLst>
        </pc:spChg>
        <pc:spChg chg="add del">
          <ac:chgData name="Daniel Shen" userId="6e361bbf-ca22-4402-8307-85b1fb96b18a" providerId="ADAL" clId="{1127DCD3-FC68-429A-81A5-9974FB1485B6}" dt="2022-10-20T16:44:58.613" v="10799" actId="26606"/>
          <ac:spMkLst>
            <pc:docMk/>
            <pc:sldMk cId="1376976425" sldId="266"/>
            <ac:spMk id="1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44:58.629" v="10800" actId="26606"/>
          <ac:spMkLst>
            <pc:docMk/>
            <pc:sldMk cId="1376976425" sldId="266"/>
            <ac:spMk id="15" creationId="{6D19922F-AD68-4E94-85E8-0AA44A1B1AFC}"/>
          </ac:spMkLst>
        </pc:spChg>
        <pc:grpChg chg="add del">
          <ac:chgData name="Daniel Shen" userId="6e361bbf-ca22-4402-8307-85b1fb96b18a" providerId="ADAL" clId="{1127DCD3-FC68-429A-81A5-9974FB1485B6}" dt="2022-10-20T16:44:58.613" v="10799" actId="26606"/>
          <ac:grpSpMkLst>
            <pc:docMk/>
            <pc:sldMk cId="1376976425" sldId="266"/>
            <ac:grpSpMk id="10" creationId="{AA39BAE7-7EB8-4E22-BCBB-F00F514DB7EA}"/>
          </ac:grpSpMkLst>
        </pc:grpChg>
        <pc:graphicFrameChg chg="add del">
          <ac:chgData name="Daniel Shen" userId="6e361bbf-ca22-4402-8307-85b1fb96b18a" providerId="ADAL" clId="{1127DCD3-FC68-429A-81A5-9974FB1485B6}" dt="2022-10-20T16:44:52.613" v="10797" actId="26606"/>
          <ac:graphicFrameMkLst>
            <pc:docMk/>
            <pc:sldMk cId="1376976425" sldId="266"/>
            <ac:graphicFrameMk id="5" creationId="{0EAF00E1-BE8E-250E-F285-DA618832C38E}"/>
          </ac:graphicFrameMkLst>
        </pc:graphicFrameChg>
        <pc:graphicFrameChg chg="add mod">
          <ac:chgData name="Daniel Shen" userId="6e361bbf-ca22-4402-8307-85b1fb96b18a" providerId="ADAL" clId="{1127DCD3-FC68-429A-81A5-9974FB1485B6}" dt="2022-10-26T14:26:17.676" v="11300" actId="5793"/>
          <ac:graphicFrameMkLst>
            <pc:docMk/>
            <pc:sldMk cId="1376976425" sldId="266"/>
            <ac:graphicFrameMk id="16" creationId="{0EAF00E1-BE8E-250E-F285-DA618832C38E}"/>
          </ac:graphicFrameMkLst>
        </pc:graphicFrameChg>
      </pc:sldChg>
      <pc:sldChg chg="addSp delSp modSp mod setBg addAnim delAnim">
        <pc:chgData name="Daniel Shen" userId="6e361bbf-ca22-4402-8307-85b1fb96b18a" providerId="ADAL" clId="{1127DCD3-FC68-429A-81A5-9974FB1485B6}" dt="2022-10-26T14:27:25.650" v="11334" actId="207"/>
        <pc:sldMkLst>
          <pc:docMk/>
          <pc:sldMk cId="707558677" sldId="267"/>
        </pc:sldMkLst>
        <pc:spChg chg="mod">
          <ac:chgData name="Daniel Shen" userId="6e361bbf-ca22-4402-8307-85b1fb96b18a" providerId="ADAL" clId="{1127DCD3-FC68-429A-81A5-9974FB1485B6}" dt="2022-10-26T14:27:25.650" v="11334" actId="207"/>
          <ac:spMkLst>
            <pc:docMk/>
            <pc:sldMk cId="707558677" sldId="267"/>
            <ac:spMk id="2" creationId="{41DA47E5-711D-0837-8FF6-7AF301BE10C1}"/>
          </ac:spMkLst>
        </pc:spChg>
        <pc:spChg chg="del">
          <ac:chgData name="Daniel Shen" userId="6e361bbf-ca22-4402-8307-85b1fb96b18a" providerId="ADAL" clId="{1127DCD3-FC68-429A-81A5-9974FB1485B6}" dt="2022-10-20T15:12:19.771" v="9575" actId="478"/>
          <ac:spMkLst>
            <pc:docMk/>
            <pc:sldMk cId="707558677" sldId="267"/>
            <ac:spMk id="3" creationId="{1ADE9D35-E6BA-7BB9-6971-AF5D762CDE13}"/>
          </ac:spMkLst>
        </pc:spChg>
        <pc:spChg chg="add del">
          <ac:chgData name="Daniel Shen" userId="6e361bbf-ca22-4402-8307-85b1fb96b18a" providerId="ADAL" clId="{1127DCD3-FC68-429A-81A5-9974FB1485B6}" dt="2022-10-20T16:45:24.671" v="10804" actId="26606"/>
          <ac:spMkLst>
            <pc:docMk/>
            <pc:sldMk cId="707558677" sldId="267"/>
            <ac:spMk id="9" creationId="{35FED45D-D144-4B05-BBCF-B68683958FFD}"/>
          </ac:spMkLst>
        </pc:spChg>
        <pc:spChg chg="add del">
          <ac:chgData name="Daniel Shen" userId="6e361bbf-ca22-4402-8307-85b1fb96b18a" providerId="ADAL" clId="{1127DCD3-FC68-429A-81A5-9974FB1485B6}" dt="2022-10-20T16:45:27.265" v="10808" actId="26606"/>
          <ac:spMkLst>
            <pc:docMk/>
            <pc:sldMk cId="707558677" sldId="267"/>
            <ac:spMk id="11" creationId="{35FED45D-D144-4B05-BBCF-B68683958FFD}"/>
          </ac:spMkLst>
        </pc:spChg>
        <pc:spChg chg="add">
          <ac:chgData name="Daniel Shen" userId="6e361bbf-ca22-4402-8307-85b1fb96b18a" providerId="ADAL" clId="{1127DCD3-FC68-429A-81A5-9974FB1485B6}" dt="2022-10-20T16:45:27.265" v="10809" actId="26606"/>
          <ac:spMkLst>
            <pc:docMk/>
            <pc:sldMk cId="707558677" sldId="267"/>
            <ac:spMk id="14" creationId="{35FED45D-D144-4B05-BBCF-B68683958FFD}"/>
          </ac:spMkLst>
        </pc:spChg>
        <pc:picChg chg="add del">
          <ac:chgData name="Daniel Shen" userId="6e361bbf-ca22-4402-8307-85b1fb96b18a" providerId="ADAL" clId="{1127DCD3-FC68-429A-81A5-9974FB1485B6}" dt="2022-10-20T16:45:24.671" v="10804" actId="26606"/>
          <ac:picMkLst>
            <pc:docMk/>
            <pc:sldMk cId="707558677" sldId="267"/>
            <ac:picMk id="6" creationId="{F5F7EA2E-3FA2-D316-6550-B188D0C06BE3}"/>
          </ac:picMkLst>
        </pc:picChg>
        <pc:picChg chg="add del">
          <ac:chgData name="Daniel Shen" userId="6e361bbf-ca22-4402-8307-85b1fb96b18a" providerId="ADAL" clId="{1127DCD3-FC68-429A-81A5-9974FB1485B6}" dt="2022-10-20T16:45:27.265" v="10808" actId="26606"/>
          <ac:picMkLst>
            <pc:docMk/>
            <pc:sldMk cId="707558677" sldId="267"/>
            <ac:picMk id="12" creationId="{C3654AF9-B7BA-61AE-A51A-075035B3C786}"/>
          </ac:picMkLst>
        </pc:picChg>
        <pc:picChg chg="add">
          <ac:chgData name="Daniel Shen" userId="6e361bbf-ca22-4402-8307-85b1fb96b18a" providerId="ADAL" clId="{1127DCD3-FC68-429A-81A5-9974FB1485B6}" dt="2022-10-20T16:45:27.265" v="10809" actId="26606"/>
          <ac:picMkLst>
            <pc:docMk/>
            <pc:sldMk cId="707558677" sldId="267"/>
            <ac:picMk id="15" creationId="{F5F7EA2E-3FA2-D316-6550-B188D0C06BE3}"/>
          </ac:picMkLst>
        </pc:picChg>
      </pc:sldChg>
      <pc:sldChg chg="addSp delSp modSp mod setBg">
        <pc:chgData name="Daniel Shen" userId="6e361bbf-ca22-4402-8307-85b1fb96b18a" providerId="ADAL" clId="{1127DCD3-FC68-429A-81A5-9974FB1485B6}" dt="2022-10-20T16:42:05.210" v="10764" actId="1076"/>
        <pc:sldMkLst>
          <pc:docMk/>
          <pc:sldMk cId="1006011221" sldId="268"/>
        </pc:sldMkLst>
        <pc:spChg chg="mod">
          <ac:chgData name="Daniel Shen" userId="6e361bbf-ca22-4402-8307-85b1fb96b18a" providerId="ADAL" clId="{1127DCD3-FC68-429A-81A5-9974FB1485B6}" dt="2022-10-20T16:41:11.665" v="10756" actId="14100"/>
          <ac:spMkLst>
            <pc:docMk/>
            <pc:sldMk cId="1006011221" sldId="268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0T16:41:12.134" v="10757" actId="14100"/>
          <ac:spMkLst>
            <pc:docMk/>
            <pc:sldMk cId="1006011221" sldId="268"/>
            <ac:spMk id="3" creationId="{1ADE9D35-E6BA-7BB9-6971-AF5D762CDE13}"/>
          </ac:spMkLst>
        </pc:spChg>
        <pc:spChg chg="add del mod">
          <ac:chgData name="Daniel Shen" userId="6e361bbf-ca22-4402-8307-85b1fb96b18a" providerId="ADAL" clId="{1127DCD3-FC68-429A-81A5-9974FB1485B6}" dt="2022-10-20T16:42:05.210" v="10764" actId="1076"/>
          <ac:spMkLst>
            <pc:docMk/>
            <pc:sldMk cId="1006011221" sldId="268"/>
            <ac:spMk id="4" creationId="{1EAB9D45-2404-65A6-8CBA-A51D9B5F4F7D}"/>
          </ac:spMkLst>
        </pc:spChg>
        <pc:spChg chg="add del mod">
          <ac:chgData name="Daniel Shen" userId="6e361bbf-ca22-4402-8307-85b1fb96b18a" providerId="ADAL" clId="{1127DCD3-FC68-429A-81A5-9974FB1485B6}" dt="2022-10-20T16:29:10.900" v="10587" actId="478"/>
          <ac:spMkLst>
            <pc:docMk/>
            <pc:sldMk cId="1006011221" sldId="268"/>
            <ac:spMk id="5" creationId="{93F888F2-07E4-4687-8C1E-8C1C5C838268}"/>
          </ac:spMkLst>
        </pc:spChg>
        <pc:spChg chg="add del">
          <ac:chgData name="Daniel Shen" userId="6e361bbf-ca22-4402-8307-85b1fb96b18a" providerId="ADAL" clId="{1127DCD3-FC68-429A-81A5-9974FB1485B6}" dt="2022-10-20T16:20:35.269" v="10430" actId="26606"/>
          <ac:spMkLst>
            <pc:docMk/>
            <pc:sldMk cId="1006011221" sldId="268"/>
            <ac:spMk id="9" creationId="{4C608BEB-860E-4094-8511-78603564A75E}"/>
          </ac:spMkLst>
        </pc:spChg>
        <pc:spChg chg="add del">
          <ac:chgData name="Daniel Shen" userId="6e361bbf-ca22-4402-8307-85b1fb96b18a" providerId="ADAL" clId="{1127DCD3-FC68-429A-81A5-9974FB1485B6}" dt="2022-10-20T16:20:37.676" v="10432" actId="26606"/>
          <ac:spMkLst>
            <pc:docMk/>
            <pc:sldMk cId="1006011221" sldId="268"/>
            <ac:spMk id="13" creationId="{4C5D6221-DA7B-4611-AA26-7D8E349FDE96}"/>
          </ac:spMkLst>
        </pc:spChg>
        <pc:spChg chg="add del">
          <ac:chgData name="Daniel Shen" userId="6e361bbf-ca22-4402-8307-85b1fb96b18a" providerId="ADAL" clId="{1127DCD3-FC68-429A-81A5-9974FB1485B6}" dt="2022-10-20T16:20:37.676" v="10432" actId="26606"/>
          <ac:spMkLst>
            <pc:docMk/>
            <pc:sldMk cId="1006011221" sldId="268"/>
            <ac:spMk id="14" creationId="{E35A04CF-97D4-4FF7-B359-C546B1F62E54}"/>
          </ac:spMkLst>
        </pc:spChg>
        <pc:spChg chg="add del">
          <ac:chgData name="Daniel Shen" userId="6e361bbf-ca22-4402-8307-85b1fb96b18a" providerId="ADAL" clId="{1127DCD3-FC68-429A-81A5-9974FB1485B6}" dt="2022-10-20T16:20:37.676" v="10432" actId="26606"/>
          <ac:spMkLst>
            <pc:docMk/>
            <pc:sldMk cId="1006011221" sldId="268"/>
            <ac:spMk id="15" creationId="{1DE7243B-5109-444B-8FAF-7437C66BC0E9}"/>
          </ac:spMkLst>
        </pc:spChg>
        <pc:spChg chg="add del">
          <ac:chgData name="Daniel Shen" userId="6e361bbf-ca22-4402-8307-85b1fb96b18a" providerId="ADAL" clId="{1127DCD3-FC68-429A-81A5-9974FB1485B6}" dt="2022-10-20T16:20:42.786" v="10434" actId="26606"/>
          <ac:spMkLst>
            <pc:docMk/>
            <pc:sldMk cId="1006011221" sldId="268"/>
            <ac:spMk id="17" creationId="{21739CA5-F0F5-48E1-8E8C-F24B71827E46}"/>
          </ac:spMkLst>
        </pc:spChg>
        <pc:spChg chg="add del">
          <ac:chgData name="Daniel Shen" userId="6e361bbf-ca22-4402-8307-85b1fb96b18a" providerId="ADAL" clId="{1127DCD3-FC68-429A-81A5-9974FB1485B6}" dt="2022-10-20T16:20:42.786" v="10434" actId="26606"/>
          <ac:spMkLst>
            <pc:docMk/>
            <pc:sldMk cId="1006011221" sldId="268"/>
            <ac:spMk id="18" creationId="{3EAD2937-F230-41D4-B9C5-975B129BFC20}"/>
          </ac:spMkLst>
        </pc:spChg>
        <pc:spChg chg="add del">
          <ac:chgData name="Daniel Shen" userId="6e361bbf-ca22-4402-8307-85b1fb96b18a" providerId="ADAL" clId="{1127DCD3-FC68-429A-81A5-9974FB1485B6}" dt="2022-10-20T16:20:42.786" v="10434" actId="26606"/>
          <ac:spMkLst>
            <pc:docMk/>
            <pc:sldMk cId="1006011221" sldId="268"/>
            <ac:spMk id="19" creationId="{CCD444A3-C338-4886-B7F1-4BA2AF46EB64}"/>
          </ac:spMkLst>
        </pc:spChg>
        <pc:spChg chg="add del">
          <ac:chgData name="Daniel Shen" userId="6e361bbf-ca22-4402-8307-85b1fb96b18a" providerId="ADAL" clId="{1127DCD3-FC68-429A-81A5-9974FB1485B6}" dt="2022-10-20T16:20:44.161" v="10436" actId="26606"/>
          <ac:spMkLst>
            <pc:docMk/>
            <pc:sldMk cId="1006011221" sldId="268"/>
            <ac:spMk id="21" creationId="{8CA06CD6-90CA-4C45-856C-6771339E1E22}"/>
          </ac:spMkLst>
        </pc:spChg>
        <pc:spChg chg="add del">
          <ac:chgData name="Daniel Shen" userId="6e361bbf-ca22-4402-8307-85b1fb96b18a" providerId="ADAL" clId="{1127DCD3-FC68-429A-81A5-9974FB1485B6}" dt="2022-10-20T16:20:45.615" v="10438" actId="26606"/>
          <ac:spMkLst>
            <pc:docMk/>
            <pc:sldMk cId="1006011221" sldId="268"/>
            <ac:spMk id="24" creationId="{21739CA5-F0F5-48E1-8E8C-F24B71827E46}"/>
          </ac:spMkLst>
        </pc:spChg>
        <pc:spChg chg="add del">
          <ac:chgData name="Daniel Shen" userId="6e361bbf-ca22-4402-8307-85b1fb96b18a" providerId="ADAL" clId="{1127DCD3-FC68-429A-81A5-9974FB1485B6}" dt="2022-10-20T16:20:45.615" v="10438" actId="26606"/>
          <ac:spMkLst>
            <pc:docMk/>
            <pc:sldMk cId="1006011221" sldId="268"/>
            <ac:spMk id="25" creationId="{3EAD2937-F230-41D4-B9C5-975B129BFC20}"/>
          </ac:spMkLst>
        </pc:spChg>
        <pc:spChg chg="add del">
          <ac:chgData name="Daniel Shen" userId="6e361bbf-ca22-4402-8307-85b1fb96b18a" providerId="ADAL" clId="{1127DCD3-FC68-429A-81A5-9974FB1485B6}" dt="2022-10-20T16:20:45.615" v="10438" actId="26606"/>
          <ac:spMkLst>
            <pc:docMk/>
            <pc:sldMk cId="1006011221" sldId="268"/>
            <ac:spMk id="26" creationId="{CCD444A3-C338-4886-B7F1-4BA2AF46EB64}"/>
          </ac:spMkLst>
        </pc:spChg>
        <pc:spChg chg="add del">
          <ac:chgData name="Daniel Shen" userId="6e361bbf-ca22-4402-8307-85b1fb96b18a" providerId="ADAL" clId="{1127DCD3-FC68-429A-81A5-9974FB1485B6}" dt="2022-10-20T16:20:47.412" v="10440" actId="26606"/>
          <ac:spMkLst>
            <pc:docMk/>
            <pc:sldMk cId="1006011221" sldId="268"/>
            <ac:spMk id="28" creationId="{B36F400F-DF28-43BC-8D8E-4929793B392A}"/>
          </ac:spMkLst>
        </pc:spChg>
        <pc:spChg chg="add del">
          <ac:chgData name="Daniel Shen" userId="6e361bbf-ca22-4402-8307-85b1fb96b18a" providerId="ADAL" clId="{1127DCD3-FC68-429A-81A5-9974FB1485B6}" dt="2022-10-20T16:39:17.356" v="10721" actId="26606"/>
          <ac:spMkLst>
            <pc:docMk/>
            <pc:sldMk cId="1006011221" sldId="268"/>
            <ac:spMk id="30" creationId="{21739CA5-F0F5-48E1-8E8C-F24B71827E46}"/>
          </ac:spMkLst>
        </pc:spChg>
        <pc:spChg chg="add del">
          <ac:chgData name="Daniel Shen" userId="6e361bbf-ca22-4402-8307-85b1fb96b18a" providerId="ADAL" clId="{1127DCD3-FC68-429A-81A5-9974FB1485B6}" dt="2022-10-20T16:39:17.356" v="10721" actId="26606"/>
          <ac:spMkLst>
            <pc:docMk/>
            <pc:sldMk cId="1006011221" sldId="268"/>
            <ac:spMk id="31" creationId="{3EAD2937-F230-41D4-B9C5-975B129BFC20}"/>
          </ac:spMkLst>
        </pc:spChg>
        <pc:spChg chg="add del">
          <ac:chgData name="Daniel Shen" userId="6e361bbf-ca22-4402-8307-85b1fb96b18a" providerId="ADAL" clId="{1127DCD3-FC68-429A-81A5-9974FB1485B6}" dt="2022-10-20T16:39:17.356" v="10721" actId="26606"/>
          <ac:spMkLst>
            <pc:docMk/>
            <pc:sldMk cId="1006011221" sldId="268"/>
            <ac:spMk id="32" creationId="{CCD444A3-C338-4886-B7F1-4BA2AF46EB64}"/>
          </ac:spMkLst>
        </pc:spChg>
        <pc:spChg chg="add del">
          <ac:chgData name="Daniel Shen" userId="6e361bbf-ca22-4402-8307-85b1fb96b18a" providerId="ADAL" clId="{1127DCD3-FC68-429A-81A5-9974FB1485B6}" dt="2022-10-20T16:39:17.356" v="10720" actId="26606"/>
          <ac:spMkLst>
            <pc:docMk/>
            <pc:sldMk cId="1006011221" sldId="268"/>
            <ac:spMk id="37" creationId="{4C608BEB-860E-4094-8511-78603564A75E}"/>
          </ac:spMkLst>
        </pc:spChg>
        <pc:spChg chg="add">
          <ac:chgData name="Daniel Shen" userId="6e361bbf-ca22-4402-8307-85b1fb96b18a" providerId="ADAL" clId="{1127DCD3-FC68-429A-81A5-9974FB1485B6}" dt="2022-10-20T16:39:17.356" v="10721" actId="26606"/>
          <ac:spMkLst>
            <pc:docMk/>
            <pc:sldMk cId="1006011221" sldId="268"/>
            <ac:spMk id="41" creationId="{B36F400F-DF28-43BC-8D8E-4929793B392A}"/>
          </ac:spMkLst>
        </pc:spChg>
        <pc:cxnChg chg="add del">
          <ac:chgData name="Daniel Shen" userId="6e361bbf-ca22-4402-8307-85b1fb96b18a" providerId="ADAL" clId="{1127DCD3-FC68-429A-81A5-9974FB1485B6}" dt="2022-10-20T16:20:35.269" v="10430" actId="26606"/>
          <ac:cxnSpMkLst>
            <pc:docMk/>
            <pc:sldMk cId="1006011221" sldId="268"/>
            <ac:cxnSpMk id="11" creationId="{1F16A8D4-FE87-4604-88B2-394B5D1EB437}"/>
          </ac:cxnSpMkLst>
        </pc:cxnChg>
        <pc:cxnChg chg="add del">
          <ac:chgData name="Daniel Shen" userId="6e361bbf-ca22-4402-8307-85b1fb96b18a" providerId="ADAL" clId="{1127DCD3-FC68-429A-81A5-9974FB1485B6}" dt="2022-10-20T16:20:44.161" v="10436" actId="26606"/>
          <ac:cxnSpMkLst>
            <pc:docMk/>
            <pc:sldMk cId="1006011221" sldId="268"/>
            <ac:cxnSpMk id="22" creationId="{5021601D-2758-4B15-A31C-FDA184C51B3A}"/>
          </ac:cxnSpMkLst>
        </pc:cxnChg>
        <pc:cxnChg chg="add del">
          <ac:chgData name="Daniel Shen" userId="6e361bbf-ca22-4402-8307-85b1fb96b18a" providerId="ADAL" clId="{1127DCD3-FC68-429A-81A5-9974FB1485B6}" dt="2022-10-20T16:39:17.356" v="10720" actId="26606"/>
          <ac:cxnSpMkLst>
            <pc:docMk/>
            <pc:sldMk cId="1006011221" sldId="268"/>
            <ac:cxnSpMk id="39" creationId="{1F16A8D4-FE87-4604-88B2-394B5D1EB437}"/>
          </ac:cxnSpMkLst>
        </pc:cxnChg>
      </pc:sldChg>
      <pc:sldChg chg="addSp delSp modSp mod setBg">
        <pc:chgData name="Daniel Shen" userId="6e361bbf-ca22-4402-8307-85b1fb96b18a" providerId="ADAL" clId="{1127DCD3-FC68-429A-81A5-9974FB1485B6}" dt="2022-10-20T16:48:48.845" v="10818" actId="1076"/>
        <pc:sldMkLst>
          <pc:docMk/>
          <pc:sldMk cId="1525703434" sldId="269"/>
        </pc:sldMkLst>
        <pc:spChg chg="mod">
          <ac:chgData name="Daniel Shen" userId="6e361bbf-ca22-4402-8307-85b1fb96b18a" providerId="ADAL" clId="{1127DCD3-FC68-429A-81A5-9974FB1485B6}" dt="2022-10-20T16:14:20" v="10379" actId="26606"/>
          <ac:spMkLst>
            <pc:docMk/>
            <pc:sldMk cId="1525703434" sldId="269"/>
            <ac:spMk id="2" creationId="{4B375206-5B71-CD8D-9317-FF062065EB6D}"/>
          </ac:spMkLst>
        </pc:spChg>
        <pc:spChg chg="mod">
          <ac:chgData name="Daniel Shen" userId="6e361bbf-ca22-4402-8307-85b1fb96b18a" providerId="ADAL" clId="{1127DCD3-FC68-429A-81A5-9974FB1485B6}" dt="2022-10-20T16:14:20" v="10379" actId="26606"/>
          <ac:spMkLst>
            <pc:docMk/>
            <pc:sldMk cId="1525703434" sldId="269"/>
            <ac:spMk id="3" creationId="{A76E62A5-7484-093F-9F8B-4FC2F8FA63B9}"/>
          </ac:spMkLst>
        </pc:spChg>
        <pc:spChg chg="add">
          <ac:chgData name="Daniel Shen" userId="6e361bbf-ca22-4402-8307-85b1fb96b18a" providerId="ADAL" clId="{1127DCD3-FC68-429A-81A5-9974FB1485B6}" dt="2022-10-20T16:14:20" v="10379" actId="26606"/>
          <ac:spMkLst>
            <pc:docMk/>
            <pc:sldMk cId="1525703434" sldId="269"/>
            <ac:spMk id="1033" creationId="{115719BB-48A7-4AF4-BB91-DC82E0DF727D}"/>
          </ac:spMkLst>
        </pc:spChg>
        <pc:spChg chg="add">
          <ac:chgData name="Daniel Shen" userId="6e361bbf-ca22-4402-8307-85b1fb96b18a" providerId="ADAL" clId="{1127DCD3-FC68-429A-81A5-9974FB1485B6}" dt="2022-10-20T16:14:20" v="10379" actId="26606"/>
          <ac:spMkLst>
            <pc:docMk/>
            <pc:sldMk cId="1525703434" sldId="269"/>
            <ac:spMk id="1035" creationId="{10973A55-5440-4A99-B526-B5812E46271E}"/>
          </ac:spMkLst>
        </pc:spChg>
        <pc:spChg chg="add">
          <ac:chgData name="Daniel Shen" userId="6e361bbf-ca22-4402-8307-85b1fb96b18a" providerId="ADAL" clId="{1127DCD3-FC68-429A-81A5-9974FB1485B6}" dt="2022-10-20T16:14:20" v="10379" actId="26606"/>
          <ac:spMkLst>
            <pc:docMk/>
            <pc:sldMk cId="1525703434" sldId="269"/>
            <ac:spMk id="1037" creationId="{A9682493-588A-4D52-98F6-FBBD80C07ECB}"/>
          </ac:spMkLst>
        </pc:spChg>
        <pc:spChg chg="add">
          <ac:chgData name="Daniel Shen" userId="6e361bbf-ca22-4402-8307-85b1fb96b18a" providerId="ADAL" clId="{1127DCD3-FC68-429A-81A5-9974FB1485B6}" dt="2022-10-20T16:14:20" v="10379" actId="26606"/>
          <ac:spMkLst>
            <pc:docMk/>
            <pc:sldMk cId="1525703434" sldId="269"/>
            <ac:spMk id="1039" creationId="{FBEC5A7A-ADE4-48D9-B89C-2BA1C9110632}"/>
          </ac:spMkLst>
        </pc:spChg>
        <pc:spChg chg="add">
          <ac:chgData name="Daniel Shen" userId="6e361bbf-ca22-4402-8307-85b1fb96b18a" providerId="ADAL" clId="{1127DCD3-FC68-429A-81A5-9974FB1485B6}" dt="2022-10-20T16:14:20" v="10379" actId="26606"/>
          <ac:spMkLst>
            <pc:docMk/>
            <pc:sldMk cId="1525703434" sldId="269"/>
            <ac:spMk id="1041" creationId="{82095FCE-EF05-4443-B97A-85DEE3A5CA17}"/>
          </ac:spMkLst>
        </pc:spChg>
        <pc:picChg chg="del mod ord">
          <ac:chgData name="Daniel Shen" userId="6e361bbf-ca22-4402-8307-85b1fb96b18a" providerId="ADAL" clId="{1127DCD3-FC68-429A-81A5-9974FB1485B6}" dt="2022-10-20T16:48:34.092" v="10812" actId="478"/>
          <ac:picMkLst>
            <pc:docMk/>
            <pc:sldMk cId="1525703434" sldId="269"/>
            <ac:picMk id="1026" creationId="{6B7046DA-A14D-5A72-B0EA-B453F5B4F0DE}"/>
          </ac:picMkLst>
        </pc:picChg>
        <pc:picChg chg="mod">
          <ac:chgData name="Daniel Shen" userId="6e361bbf-ca22-4402-8307-85b1fb96b18a" providerId="ADAL" clId="{1127DCD3-FC68-429A-81A5-9974FB1485B6}" dt="2022-10-20T16:48:48.845" v="10818" actId="1076"/>
          <ac:picMkLst>
            <pc:docMk/>
            <pc:sldMk cId="1525703434" sldId="269"/>
            <ac:picMk id="1028" creationId="{5AE412B2-BA94-C6BC-93EA-61ADCFA56A49}"/>
          </ac:picMkLst>
        </pc:picChg>
      </pc:sldChg>
      <pc:sldChg chg="addSp modSp mod setBg">
        <pc:chgData name="Daniel Shen" userId="6e361bbf-ca22-4402-8307-85b1fb96b18a" providerId="ADAL" clId="{1127DCD3-FC68-429A-81A5-9974FB1485B6}" dt="2022-10-20T16:16:45.675" v="10404" actId="26606"/>
        <pc:sldMkLst>
          <pc:docMk/>
          <pc:sldMk cId="3541112870" sldId="270"/>
        </pc:sldMkLst>
        <pc:spChg chg="mod">
          <ac:chgData name="Daniel Shen" userId="6e361bbf-ca22-4402-8307-85b1fb96b18a" providerId="ADAL" clId="{1127DCD3-FC68-429A-81A5-9974FB1485B6}" dt="2022-10-20T16:16:45.675" v="10404" actId="26606"/>
          <ac:spMkLst>
            <pc:docMk/>
            <pc:sldMk cId="3541112870" sldId="270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0T16:16:45.675" v="10404" actId="26606"/>
          <ac:spMkLst>
            <pc:docMk/>
            <pc:sldMk cId="3541112870" sldId="270"/>
            <ac:spMk id="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16:45.675" v="10404" actId="26606"/>
          <ac:spMkLst>
            <pc:docMk/>
            <pc:sldMk cId="3541112870" sldId="270"/>
            <ac:spMk id="8" creationId="{1BB867FF-FC45-48F7-8104-F89BE54909F1}"/>
          </ac:spMkLst>
        </pc:spChg>
        <pc:spChg chg="add">
          <ac:chgData name="Daniel Shen" userId="6e361bbf-ca22-4402-8307-85b1fb96b18a" providerId="ADAL" clId="{1127DCD3-FC68-429A-81A5-9974FB1485B6}" dt="2022-10-20T16:16:45.675" v="10404" actId="26606"/>
          <ac:spMkLst>
            <pc:docMk/>
            <pc:sldMk cId="3541112870" sldId="270"/>
            <ac:spMk id="10" creationId="{8BB56887-D0D5-4F0C-9E19-7247EB83C8B7}"/>
          </ac:spMkLst>
        </pc:spChg>
        <pc:spChg chg="add">
          <ac:chgData name="Daniel Shen" userId="6e361bbf-ca22-4402-8307-85b1fb96b18a" providerId="ADAL" clId="{1127DCD3-FC68-429A-81A5-9974FB1485B6}" dt="2022-10-20T16:16:45.675" v="10404" actId="26606"/>
          <ac:spMkLst>
            <pc:docMk/>
            <pc:sldMk cId="3541112870" sldId="270"/>
            <ac:spMk id="12" creationId="{081E4A58-353D-44AE-B2FC-2A74E2E400F7}"/>
          </ac:spMkLst>
        </pc:spChg>
      </pc:sldChg>
      <pc:sldChg chg="addSp delSp modSp mod setBg">
        <pc:chgData name="Daniel Shen" userId="6e361bbf-ca22-4402-8307-85b1fb96b18a" providerId="ADAL" clId="{1127DCD3-FC68-429A-81A5-9974FB1485B6}" dt="2022-10-20T16:17:12.785" v="10407" actId="26606"/>
        <pc:sldMkLst>
          <pc:docMk/>
          <pc:sldMk cId="3931748023" sldId="271"/>
        </pc:sldMkLst>
        <pc:spChg chg="mod">
          <ac:chgData name="Daniel Shen" userId="6e361bbf-ca22-4402-8307-85b1fb96b18a" providerId="ADAL" clId="{1127DCD3-FC68-429A-81A5-9974FB1485B6}" dt="2022-10-20T16:17:12.785" v="10407" actId="26606"/>
          <ac:spMkLst>
            <pc:docMk/>
            <pc:sldMk cId="3931748023" sldId="271"/>
            <ac:spMk id="2" creationId="{41DA47E5-711D-0837-8FF6-7AF301BE10C1}"/>
          </ac:spMkLst>
        </pc:spChg>
        <pc:spChg chg="del mod">
          <ac:chgData name="Daniel Shen" userId="6e361bbf-ca22-4402-8307-85b1fb96b18a" providerId="ADAL" clId="{1127DCD3-FC68-429A-81A5-9974FB1485B6}" dt="2022-10-20T16:17:12.785" v="10407" actId="26606"/>
          <ac:spMkLst>
            <pc:docMk/>
            <pc:sldMk cId="3931748023" sldId="271"/>
            <ac:spMk id="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17:12.785" v="10407" actId="26606"/>
          <ac:spMkLst>
            <pc:docMk/>
            <pc:sldMk cId="3931748023" sldId="271"/>
            <ac:spMk id="9" creationId="{7DA1F35B-C8F7-4A5A-9339-7DA4D785B300}"/>
          </ac:spMkLst>
        </pc:spChg>
        <pc:spChg chg="add">
          <ac:chgData name="Daniel Shen" userId="6e361bbf-ca22-4402-8307-85b1fb96b18a" providerId="ADAL" clId="{1127DCD3-FC68-429A-81A5-9974FB1485B6}" dt="2022-10-20T16:17:12.785" v="10407" actId="26606"/>
          <ac:spMkLst>
            <pc:docMk/>
            <pc:sldMk cId="3931748023" sldId="271"/>
            <ac:spMk id="11" creationId="{B2D4AD41-40DA-4A81-92F5-B6E3BA1ED82A}"/>
          </ac:spMkLst>
        </pc:spChg>
        <pc:graphicFrameChg chg="add">
          <ac:chgData name="Daniel Shen" userId="6e361bbf-ca22-4402-8307-85b1fb96b18a" providerId="ADAL" clId="{1127DCD3-FC68-429A-81A5-9974FB1485B6}" dt="2022-10-20T16:17:12.785" v="10407" actId="26606"/>
          <ac:graphicFrameMkLst>
            <pc:docMk/>
            <pc:sldMk cId="3931748023" sldId="271"/>
            <ac:graphicFrameMk id="5" creationId="{07BDBE59-080A-4254-7044-0EDBB84E2380}"/>
          </ac:graphicFrameMkLst>
        </pc:graphicFrameChg>
      </pc:sldChg>
      <pc:sldChg chg="addSp modSp mod setBg">
        <pc:chgData name="Daniel Shen" userId="6e361bbf-ca22-4402-8307-85b1fb96b18a" providerId="ADAL" clId="{1127DCD3-FC68-429A-81A5-9974FB1485B6}" dt="2022-10-20T16:19:09.640" v="10418" actId="27636"/>
        <pc:sldMkLst>
          <pc:docMk/>
          <pc:sldMk cId="17656057" sldId="272"/>
        </pc:sldMkLst>
        <pc:spChg chg="mod">
          <ac:chgData name="Daniel Shen" userId="6e361bbf-ca22-4402-8307-85b1fb96b18a" providerId="ADAL" clId="{1127DCD3-FC68-429A-81A5-9974FB1485B6}" dt="2022-10-20T16:18:01.202" v="10410" actId="26606"/>
          <ac:spMkLst>
            <pc:docMk/>
            <pc:sldMk cId="17656057" sldId="272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0T16:19:09.640" v="10418" actId="27636"/>
          <ac:spMkLst>
            <pc:docMk/>
            <pc:sldMk cId="17656057" sldId="272"/>
            <ac:spMk id="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18:01.202" v="10410" actId="26606"/>
          <ac:spMkLst>
            <pc:docMk/>
            <pc:sldMk cId="17656057" sldId="272"/>
            <ac:spMk id="8" creationId="{907EF6B7-1338-4443-8C46-6A318D952DFD}"/>
          </ac:spMkLst>
        </pc:spChg>
        <pc:spChg chg="add">
          <ac:chgData name="Daniel Shen" userId="6e361bbf-ca22-4402-8307-85b1fb96b18a" providerId="ADAL" clId="{1127DCD3-FC68-429A-81A5-9974FB1485B6}" dt="2022-10-20T16:18:01.202" v="10410" actId="26606"/>
          <ac:spMkLst>
            <pc:docMk/>
            <pc:sldMk cId="17656057" sldId="272"/>
            <ac:spMk id="10" creationId="{DAAE4CDD-124C-4DCF-9584-B6033B545DD5}"/>
          </ac:spMkLst>
        </pc:spChg>
        <pc:spChg chg="add">
          <ac:chgData name="Daniel Shen" userId="6e361bbf-ca22-4402-8307-85b1fb96b18a" providerId="ADAL" clId="{1127DCD3-FC68-429A-81A5-9974FB1485B6}" dt="2022-10-20T16:18:01.202" v="10410" actId="26606"/>
          <ac:spMkLst>
            <pc:docMk/>
            <pc:sldMk cId="17656057" sldId="272"/>
            <ac:spMk id="12" creationId="{081E4A58-353D-44AE-B2FC-2A74E2E400F7}"/>
          </ac:spMkLst>
        </pc:spChg>
      </pc:sldChg>
      <pc:sldChg chg="addSp modSp mod setBg">
        <pc:chgData name="Daniel Shen" userId="6e361bbf-ca22-4402-8307-85b1fb96b18a" providerId="ADAL" clId="{1127DCD3-FC68-429A-81A5-9974FB1485B6}" dt="2022-10-20T16:18:37.334" v="10415" actId="27636"/>
        <pc:sldMkLst>
          <pc:docMk/>
          <pc:sldMk cId="2234704749" sldId="273"/>
        </pc:sldMkLst>
        <pc:spChg chg="mod">
          <ac:chgData name="Daniel Shen" userId="6e361bbf-ca22-4402-8307-85b1fb96b18a" providerId="ADAL" clId="{1127DCD3-FC68-429A-81A5-9974FB1485B6}" dt="2022-10-20T16:18:05.124" v="10411" actId="26606"/>
          <ac:spMkLst>
            <pc:docMk/>
            <pc:sldMk cId="2234704749" sldId="273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0T16:18:37.334" v="10415" actId="27636"/>
          <ac:spMkLst>
            <pc:docMk/>
            <pc:sldMk cId="2234704749" sldId="273"/>
            <ac:spMk id="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18:05.124" v="10411" actId="26606"/>
          <ac:spMkLst>
            <pc:docMk/>
            <pc:sldMk cId="2234704749" sldId="273"/>
            <ac:spMk id="8" creationId="{907EF6B7-1338-4443-8C46-6A318D952DFD}"/>
          </ac:spMkLst>
        </pc:spChg>
        <pc:spChg chg="add">
          <ac:chgData name="Daniel Shen" userId="6e361bbf-ca22-4402-8307-85b1fb96b18a" providerId="ADAL" clId="{1127DCD3-FC68-429A-81A5-9974FB1485B6}" dt="2022-10-20T16:18:05.124" v="10411" actId="26606"/>
          <ac:spMkLst>
            <pc:docMk/>
            <pc:sldMk cId="2234704749" sldId="273"/>
            <ac:spMk id="10" creationId="{DAAE4CDD-124C-4DCF-9584-B6033B545DD5}"/>
          </ac:spMkLst>
        </pc:spChg>
        <pc:spChg chg="add">
          <ac:chgData name="Daniel Shen" userId="6e361bbf-ca22-4402-8307-85b1fb96b18a" providerId="ADAL" clId="{1127DCD3-FC68-429A-81A5-9974FB1485B6}" dt="2022-10-20T16:18:05.124" v="10411" actId="26606"/>
          <ac:spMkLst>
            <pc:docMk/>
            <pc:sldMk cId="2234704749" sldId="273"/>
            <ac:spMk id="12" creationId="{081E4A58-353D-44AE-B2FC-2A74E2E400F7}"/>
          </ac:spMkLst>
        </pc:spChg>
      </pc:sldChg>
      <pc:sldChg chg="addSp modSp mod setBg delDesignElem">
        <pc:chgData name="Daniel Shen" userId="6e361bbf-ca22-4402-8307-85b1fb96b18a" providerId="ADAL" clId="{1127DCD3-FC68-429A-81A5-9974FB1485B6}" dt="2022-10-20T16:19:28.740" v="10421" actId="26606"/>
        <pc:sldMkLst>
          <pc:docMk/>
          <pc:sldMk cId="2511744890" sldId="274"/>
        </pc:sldMkLst>
        <pc:spChg chg="mod">
          <ac:chgData name="Daniel Shen" userId="6e361bbf-ca22-4402-8307-85b1fb96b18a" providerId="ADAL" clId="{1127DCD3-FC68-429A-81A5-9974FB1485B6}" dt="2022-10-20T16:19:28.740" v="10421" actId="26606"/>
          <ac:spMkLst>
            <pc:docMk/>
            <pc:sldMk cId="2511744890" sldId="274"/>
            <ac:spMk id="3" creationId="{1ADE9D35-E6BA-7BB9-6971-AF5D762CDE13}"/>
          </ac:spMkLst>
        </pc:spChg>
        <pc:spChg chg="add">
          <ac:chgData name="Daniel Shen" userId="6e361bbf-ca22-4402-8307-85b1fb96b18a" providerId="ADAL" clId="{1127DCD3-FC68-429A-81A5-9974FB1485B6}" dt="2022-10-20T16:19:28.740" v="10421" actId="26606"/>
          <ac:spMkLst>
            <pc:docMk/>
            <pc:sldMk cId="2511744890" sldId="274"/>
            <ac:spMk id="8" creationId="{907EF6B7-1338-4443-8C46-6A318D952DFD}"/>
          </ac:spMkLst>
        </pc:spChg>
        <pc:spChg chg="add">
          <ac:chgData name="Daniel Shen" userId="6e361bbf-ca22-4402-8307-85b1fb96b18a" providerId="ADAL" clId="{1127DCD3-FC68-429A-81A5-9974FB1485B6}" dt="2022-10-20T16:19:28.740" v="10421" actId="26606"/>
          <ac:spMkLst>
            <pc:docMk/>
            <pc:sldMk cId="2511744890" sldId="274"/>
            <ac:spMk id="10" creationId="{DAAE4CDD-124C-4DCF-9584-B6033B545DD5}"/>
          </ac:spMkLst>
        </pc:spChg>
        <pc:spChg chg="add">
          <ac:chgData name="Daniel Shen" userId="6e361bbf-ca22-4402-8307-85b1fb96b18a" providerId="ADAL" clId="{1127DCD3-FC68-429A-81A5-9974FB1485B6}" dt="2022-10-20T16:19:28.740" v="10421" actId="26606"/>
          <ac:spMkLst>
            <pc:docMk/>
            <pc:sldMk cId="2511744890" sldId="274"/>
            <ac:spMk id="12" creationId="{081E4A58-353D-44AE-B2FC-2A74E2E400F7}"/>
          </ac:spMkLst>
        </pc:spChg>
      </pc:sldChg>
      <pc:sldChg chg="delSp del mod delDesignElem">
        <pc:chgData name="Daniel Shen" userId="6e361bbf-ca22-4402-8307-85b1fb96b18a" providerId="ADAL" clId="{1127DCD3-FC68-429A-81A5-9974FB1485B6}" dt="2022-10-20T16:36:39.386" v="10648" actId="47"/>
        <pc:sldMkLst>
          <pc:docMk/>
          <pc:sldMk cId="2627123470" sldId="275"/>
        </pc:sldMkLst>
        <pc:spChg chg="del">
          <ac:chgData name="Daniel Shen" userId="6e361bbf-ca22-4402-8307-85b1fb96b18a" providerId="ADAL" clId="{1127DCD3-FC68-429A-81A5-9974FB1485B6}" dt="2022-10-20T16:35:10.316" v="10640" actId="478"/>
          <ac:spMkLst>
            <pc:docMk/>
            <pc:sldMk cId="2627123470" sldId="275"/>
            <ac:spMk id="4" creationId="{1EAB9D45-2404-65A6-8CBA-A51D9B5F4F7D}"/>
          </ac:spMkLst>
        </pc:spChg>
      </pc:sldChg>
      <pc:sldChg chg="del delDesignElem">
        <pc:chgData name="Daniel Shen" userId="6e361bbf-ca22-4402-8307-85b1fb96b18a" providerId="ADAL" clId="{1127DCD3-FC68-429A-81A5-9974FB1485B6}" dt="2022-10-20T16:35:57.609" v="10644" actId="47"/>
        <pc:sldMkLst>
          <pc:docMk/>
          <pc:sldMk cId="1144015261" sldId="276"/>
        </pc:sldMkLst>
      </pc:sldChg>
      <pc:sldChg chg="addSp delSp modSp add mod setBg delDesignElem">
        <pc:chgData name="Daniel Shen" userId="6e361bbf-ca22-4402-8307-85b1fb96b18a" providerId="ADAL" clId="{1127DCD3-FC68-429A-81A5-9974FB1485B6}" dt="2022-10-20T16:44:34.984" v="10795" actId="14100"/>
        <pc:sldMkLst>
          <pc:docMk/>
          <pc:sldMk cId="4158749115" sldId="277"/>
        </pc:sldMkLst>
        <pc:spChg chg="mod">
          <ac:chgData name="Daniel Shen" userId="6e361bbf-ca22-4402-8307-85b1fb96b18a" providerId="ADAL" clId="{1127DCD3-FC68-429A-81A5-9974FB1485B6}" dt="2022-10-20T16:43:48.754" v="10784" actId="14100"/>
          <ac:spMkLst>
            <pc:docMk/>
            <pc:sldMk cId="4158749115" sldId="277"/>
            <ac:spMk id="2" creationId="{41DA47E5-711D-0837-8FF6-7AF301BE10C1}"/>
          </ac:spMkLst>
        </pc:spChg>
        <pc:spChg chg="mod">
          <ac:chgData name="Daniel Shen" userId="6e361bbf-ca22-4402-8307-85b1fb96b18a" providerId="ADAL" clId="{1127DCD3-FC68-429A-81A5-9974FB1485B6}" dt="2022-10-20T16:44:27.733" v="10793" actId="27636"/>
          <ac:spMkLst>
            <pc:docMk/>
            <pc:sldMk cId="4158749115" sldId="277"/>
            <ac:spMk id="3" creationId="{1ADE9D35-E6BA-7BB9-6971-AF5D762CDE13}"/>
          </ac:spMkLst>
        </pc:spChg>
        <pc:spChg chg="mod">
          <ac:chgData name="Daniel Shen" userId="6e361bbf-ca22-4402-8307-85b1fb96b18a" providerId="ADAL" clId="{1127DCD3-FC68-429A-81A5-9974FB1485B6}" dt="2022-10-20T16:44:34.984" v="10795" actId="14100"/>
          <ac:spMkLst>
            <pc:docMk/>
            <pc:sldMk cId="4158749115" sldId="277"/>
            <ac:spMk id="4" creationId="{1EAB9D45-2404-65A6-8CBA-A51D9B5F4F7D}"/>
          </ac:spMkLst>
        </pc:spChg>
        <pc:spChg chg="add">
          <ac:chgData name="Daniel Shen" userId="6e361bbf-ca22-4402-8307-85b1fb96b18a" providerId="ADAL" clId="{1127DCD3-FC68-429A-81A5-9974FB1485B6}" dt="2022-10-20T16:39:26.374" v="10722" actId="26606"/>
          <ac:spMkLst>
            <pc:docMk/>
            <pc:sldMk cId="4158749115" sldId="277"/>
            <ac:spMk id="6" creationId="{B36F400F-DF28-43BC-8D8E-4929793B392A}"/>
          </ac:spMkLst>
        </pc:spChg>
        <pc:spChg chg="add del">
          <ac:chgData name="Daniel Shen" userId="6e361bbf-ca22-4402-8307-85b1fb96b18a" providerId="ADAL" clId="{1127DCD3-FC68-429A-81A5-9974FB1485B6}" dt="2022-10-20T16:38:54.179" v="10718" actId="26606"/>
          <ac:spMkLst>
            <pc:docMk/>
            <pc:sldMk cId="4158749115" sldId="277"/>
            <ac:spMk id="9" creationId="{428D436F-9ACD-4C92-AFC8-C934C527A6A4}"/>
          </ac:spMkLst>
        </pc:spChg>
        <pc:spChg chg="add del">
          <ac:chgData name="Daniel Shen" userId="6e361bbf-ca22-4402-8307-85b1fb96b18a" providerId="ADAL" clId="{1127DCD3-FC68-429A-81A5-9974FB1485B6}" dt="2022-10-20T16:38:54.179" v="10718" actId="26606"/>
          <ac:spMkLst>
            <pc:docMk/>
            <pc:sldMk cId="4158749115" sldId="277"/>
            <ac:spMk id="11" creationId="{090538E0-A884-4E60-A6AB-77D830E2FCED}"/>
          </ac:spMkLst>
        </pc:spChg>
        <pc:spChg chg="add del">
          <ac:chgData name="Daniel Shen" userId="6e361bbf-ca22-4402-8307-85b1fb96b18a" providerId="ADAL" clId="{1127DCD3-FC68-429A-81A5-9974FB1485B6}" dt="2022-10-20T16:38:54.179" v="10718" actId="26606"/>
          <ac:spMkLst>
            <pc:docMk/>
            <pc:sldMk cId="4158749115" sldId="277"/>
            <ac:spMk id="13" creationId="{DB0D7DD0-1C67-4D4C-9E06-678233DB8468}"/>
          </ac:spMkLst>
        </pc:spChg>
        <pc:spChg chg="del">
          <ac:chgData name="Daniel Shen" userId="6e361bbf-ca22-4402-8307-85b1fb96b18a" providerId="ADAL" clId="{1127DCD3-FC68-429A-81A5-9974FB1485B6}" dt="2022-10-20T16:35:51.170" v="10643"/>
          <ac:spMkLst>
            <pc:docMk/>
            <pc:sldMk cId="4158749115" sldId="277"/>
            <ac:spMk id="30" creationId="{21739CA5-F0F5-48E1-8E8C-F24B71827E46}"/>
          </ac:spMkLst>
        </pc:spChg>
        <pc:spChg chg="del">
          <ac:chgData name="Daniel Shen" userId="6e361bbf-ca22-4402-8307-85b1fb96b18a" providerId="ADAL" clId="{1127DCD3-FC68-429A-81A5-9974FB1485B6}" dt="2022-10-20T16:35:51.170" v="10643"/>
          <ac:spMkLst>
            <pc:docMk/>
            <pc:sldMk cId="4158749115" sldId="277"/>
            <ac:spMk id="31" creationId="{3EAD2937-F230-41D4-B9C5-975B129BFC20}"/>
          </ac:spMkLst>
        </pc:spChg>
        <pc:spChg chg="del">
          <ac:chgData name="Daniel Shen" userId="6e361bbf-ca22-4402-8307-85b1fb96b18a" providerId="ADAL" clId="{1127DCD3-FC68-429A-81A5-9974FB1485B6}" dt="2022-10-20T16:35:51.170" v="10643"/>
          <ac:spMkLst>
            <pc:docMk/>
            <pc:sldMk cId="4158749115" sldId="277"/>
            <ac:spMk id="32" creationId="{CCD444A3-C338-4886-B7F1-4BA2AF46EB64}"/>
          </ac:spMkLst>
        </pc:spChg>
      </pc:sldChg>
      <pc:sldChg chg="modSp mod">
        <pc:chgData name="Daniel Shen" userId="6e361bbf-ca22-4402-8307-85b1fb96b18a" providerId="ADAL" clId="{1127DCD3-FC68-429A-81A5-9974FB1485B6}" dt="2022-10-26T14:29:23.151" v="11412" actId="15"/>
        <pc:sldMkLst>
          <pc:docMk/>
          <pc:sldMk cId="2396268030" sldId="278"/>
        </pc:sldMkLst>
        <pc:spChg chg="mod">
          <ac:chgData name="Daniel Shen" userId="6e361bbf-ca22-4402-8307-85b1fb96b18a" providerId="ADAL" clId="{1127DCD3-FC68-429A-81A5-9974FB1485B6}" dt="2022-10-26T13:19:39.746" v="10847" actId="14100"/>
          <ac:spMkLst>
            <pc:docMk/>
            <pc:sldMk cId="2396268030" sldId="278"/>
            <ac:spMk id="2" creationId="{0182AC47-7B86-157A-14BA-3C5DF0B854E0}"/>
          </ac:spMkLst>
        </pc:spChg>
        <pc:spChg chg="mod">
          <ac:chgData name="Daniel Shen" userId="6e361bbf-ca22-4402-8307-85b1fb96b18a" providerId="ADAL" clId="{1127DCD3-FC68-429A-81A5-9974FB1485B6}" dt="2022-10-26T14:29:23.151" v="11412" actId="15"/>
          <ac:spMkLst>
            <pc:docMk/>
            <pc:sldMk cId="2396268030" sldId="278"/>
            <ac:spMk id="3" creationId="{57DEF3EC-AF18-5BEE-8E72-51CF2545EDA6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6C738-2DFB-465B-9EB7-8F7816BBAD3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3415982B-F968-4050-BED7-93A0F95052A3}">
      <dgm:prSet/>
      <dgm:spPr/>
      <dgm:t>
        <a:bodyPr/>
        <a:lstStyle/>
        <a:p>
          <a:r>
            <a:rPr lang="en-US"/>
            <a:t>Segmentation analysis greatly facilitated</a:t>
          </a:r>
        </a:p>
      </dgm:t>
    </dgm:pt>
    <dgm:pt modelId="{7A61F4B0-A49A-4FF9-B888-F86FFAC8D10D}" type="parTrans" cxnId="{9EF9BCAD-2CD1-4EB7-8A9B-7849B001B97C}">
      <dgm:prSet/>
      <dgm:spPr/>
      <dgm:t>
        <a:bodyPr/>
        <a:lstStyle/>
        <a:p>
          <a:endParaRPr lang="en-US"/>
        </a:p>
      </dgm:t>
    </dgm:pt>
    <dgm:pt modelId="{6F78127B-283E-47C7-9BFC-78ED11771677}" type="sibTrans" cxnId="{9EF9BCAD-2CD1-4EB7-8A9B-7849B001B97C}">
      <dgm:prSet/>
      <dgm:spPr/>
      <dgm:t>
        <a:bodyPr/>
        <a:lstStyle/>
        <a:p>
          <a:endParaRPr lang="en-US"/>
        </a:p>
      </dgm:t>
    </dgm:pt>
    <dgm:pt modelId="{55304316-6EB1-47E1-AB2D-F120FE74390C}">
      <dgm:prSet/>
      <dgm:spPr/>
      <dgm:t>
        <a:bodyPr/>
        <a:lstStyle/>
        <a:p>
          <a:r>
            <a:rPr lang="en-US"/>
            <a:t>Segmentation analysis without using “Segments” - can be found in different reports </a:t>
          </a:r>
        </a:p>
      </dgm:t>
    </dgm:pt>
    <dgm:pt modelId="{3357516F-6AA2-4905-84B0-24BCF111569D}" type="parTrans" cxnId="{2F055A77-609C-4C80-BCBB-CE65276A6678}">
      <dgm:prSet/>
      <dgm:spPr/>
      <dgm:t>
        <a:bodyPr/>
        <a:lstStyle/>
        <a:p>
          <a:endParaRPr lang="en-US"/>
        </a:p>
      </dgm:t>
    </dgm:pt>
    <dgm:pt modelId="{650A29EA-F98E-4E14-9918-3E3FCF0E25CC}" type="sibTrans" cxnId="{2F055A77-609C-4C80-BCBB-CE65276A6678}">
      <dgm:prSet/>
      <dgm:spPr/>
      <dgm:t>
        <a:bodyPr/>
        <a:lstStyle/>
        <a:p>
          <a:endParaRPr lang="en-US"/>
        </a:p>
      </dgm:t>
    </dgm:pt>
    <dgm:pt modelId="{97383797-3D81-4DC1-9FC6-00B027592252}">
      <dgm:prSet/>
      <dgm:spPr/>
      <dgm:t>
        <a:bodyPr/>
        <a:lstStyle/>
        <a:p>
          <a:r>
            <a:rPr lang="en-US"/>
            <a:t>In Segments - System segments</a:t>
          </a:r>
        </a:p>
      </dgm:t>
    </dgm:pt>
    <dgm:pt modelId="{18D7F39B-9B50-4F53-8620-DCAC552155F7}" type="parTrans" cxnId="{5C58216E-A00C-4375-BE66-63AD533C29D0}">
      <dgm:prSet/>
      <dgm:spPr/>
      <dgm:t>
        <a:bodyPr/>
        <a:lstStyle/>
        <a:p>
          <a:endParaRPr lang="en-US"/>
        </a:p>
      </dgm:t>
    </dgm:pt>
    <dgm:pt modelId="{2AAE5324-C4C7-40E3-9147-0B683094CA6E}" type="sibTrans" cxnId="{5C58216E-A00C-4375-BE66-63AD533C29D0}">
      <dgm:prSet/>
      <dgm:spPr/>
      <dgm:t>
        <a:bodyPr/>
        <a:lstStyle/>
        <a:p>
          <a:endParaRPr lang="en-US"/>
        </a:p>
      </dgm:t>
    </dgm:pt>
    <dgm:pt modelId="{25F5A254-AF1C-40E5-BFD8-BF94748B33A3}">
      <dgm:prSet/>
      <dgm:spPr/>
      <dgm:t>
        <a:bodyPr/>
        <a:lstStyle/>
        <a:p>
          <a:r>
            <a:rPr lang="en-US"/>
            <a:t>In Segments - Custom segments</a:t>
          </a:r>
        </a:p>
      </dgm:t>
    </dgm:pt>
    <dgm:pt modelId="{5BA12B2F-D2BE-4FAF-9C5D-AE83F2343AA8}" type="parTrans" cxnId="{42771237-C34A-4562-AEC1-ADD9B46A554E}">
      <dgm:prSet/>
      <dgm:spPr/>
      <dgm:t>
        <a:bodyPr/>
        <a:lstStyle/>
        <a:p>
          <a:endParaRPr lang="en-US"/>
        </a:p>
      </dgm:t>
    </dgm:pt>
    <dgm:pt modelId="{2A6E249C-40CB-4FE7-BBCF-DFB9A64DF513}" type="sibTrans" cxnId="{42771237-C34A-4562-AEC1-ADD9B46A554E}">
      <dgm:prSet/>
      <dgm:spPr/>
      <dgm:t>
        <a:bodyPr/>
        <a:lstStyle/>
        <a:p>
          <a:endParaRPr lang="en-US"/>
        </a:p>
      </dgm:t>
    </dgm:pt>
    <dgm:pt modelId="{24552F71-677C-477B-B598-9C7DE10621BC}">
      <dgm:prSet/>
      <dgm:spPr/>
      <dgm:t>
        <a:bodyPr/>
        <a:lstStyle/>
        <a:p>
          <a:r>
            <a:rPr lang="en-US"/>
            <a:t>Students are expected to learn</a:t>
          </a:r>
        </a:p>
      </dgm:t>
    </dgm:pt>
    <dgm:pt modelId="{0FF90A89-68F2-4771-BFF6-07B601948D23}" type="parTrans" cxnId="{0DCC183E-2E39-464A-B779-204031974FDA}">
      <dgm:prSet/>
      <dgm:spPr/>
      <dgm:t>
        <a:bodyPr/>
        <a:lstStyle/>
        <a:p>
          <a:endParaRPr lang="en-US"/>
        </a:p>
      </dgm:t>
    </dgm:pt>
    <dgm:pt modelId="{57A9F140-7E43-4501-A395-87D3F9F353D7}" type="sibTrans" cxnId="{0DCC183E-2E39-464A-B779-204031974FDA}">
      <dgm:prSet/>
      <dgm:spPr/>
      <dgm:t>
        <a:bodyPr/>
        <a:lstStyle/>
        <a:p>
          <a:endParaRPr lang="en-US"/>
        </a:p>
      </dgm:t>
    </dgm:pt>
    <dgm:pt modelId="{9FCE3DE2-C426-4492-AE0E-689D282E735F}">
      <dgm:prSet/>
      <dgm:spPr/>
      <dgm:t>
        <a:bodyPr/>
        <a:lstStyle/>
        <a:p>
          <a:r>
            <a:rPr lang="en-US" dirty="0"/>
            <a:t>What types of data are available in GA? Where to find them in GA? How to use them for </a:t>
          </a:r>
          <a:r>
            <a:rPr lang="en-US"/>
            <a:t>analysis? Practice</a:t>
          </a:r>
          <a:r>
            <a:rPr lang="en-US" dirty="0"/>
            <a:t>, and more practice!</a:t>
          </a:r>
        </a:p>
      </dgm:t>
    </dgm:pt>
    <dgm:pt modelId="{51AD535F-10FE-4244-85D2-FCA39447BAA3}" type="parTrans" cxnId="{33711040-4EEE-488D-8358-518331CB60F7}">
      <dgm:prSet/>
      <dgm:spPr/>
      <dgm:t>
        <a:bodyPr/>
        <a:lstStyle/>
        <a:p>
          <a:endParaRPr lang="en-US"/>
        </a:p>
      </dgm:t>
    </dgm:pt>
    <dgm:pt modelId="{8EAF3B1B-D9DE-4502-8530-E9828DA5C76C}" type="sibTrans" cxnId="{33711040-4EEE-488D-8358-518331CB60F7}">
      <dgm:prSet/>
      <dgm:spPr/>
      <dgm:t>
        <a:bodyPr/>
        <a:lstStyle/>
        <a:p>
          <a:endParaRPr lang="en-US"/>
        </a:p>
      </dgm:t>
    </dgm:pt>
    <dgm:pt modelId="{0AD62BFE-1D9A-4CE6-AEA1-E2E1A4574282}" type="pres">
      <dgm:prSet presAssocID="{A896C738-2DFB-465B-9EB7-8F7816BBAD3F}" presName="root" presStyleCnt="0">
        <dgm:presLayoutVars>
          <dgm:dir/>
          <dgm:resizeHandles val="exact"/>
        </dgm:presLayoutVars>
      </dgm:prSet>
      <dgm:spPr/>
    </dgm:pt>
    <dgm:pt modelId="{39B9F12E-8B2C-44A5-827A-54B1667933EC}" type="pres">
      <dgm:prSet presAssocID="{3415982B-F968-4050-BED7-93A0F95052A3}" presName="compNode" presStyleCnt="0"/>
      <dgm:spPr/>
    </dgm:pt>
    <dgm:pt modelId="{F4B197B9-3315-4E2A-B87E-CBD926B7504A}" type="pres">
      <dgm:prSet presAssocID="{3415982B-F968-4050-BED7-93A0F95052A3}" presName="bgRect" presStyleLbl="bgShp" presStyleIdx="0" presStyleCnt="2"/>
      <dgm:spPr/>
    </dgm:pt>
    <dgm:pt modelId="{C64769D9-271C-447A-82F6-7F9F0EACB6AA}" type="pres">
      <dgm:prSet presAssocID="{3415982B-F968-4050-BED7-93A0F95052A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2EA6F4A8-4314-47DF-A561-0CD22398D92A}" type="pres">
      <dgm:prSet presAssocID="{3415982B-F968-4050-BED7-93A0F95052A3}" presName="spaceRect" presStyleCnt="0"/>
      <dgm:spPr/>
    </dgm:pt>
    <dgm:pt modelId="{1F54862F-6FF3-4A96-9B93-711C27A2E3BE}" type="pres">
      <dgm:prSet presAssocID="{3415982B-F968-4050-BED7-93A0F95052A3}" presName="parTx" presStyleLbl="revTx" presStyleIdx="0" presStyleCnt="4">
        <dgm:presLayoutVars>
          <dgm:chMax val="0"/>
          <dgm:chPref val="0"/>
        </dgm:presLayoutVars>
      </dgm:prSet>
      <dgm:spPr/>
    </dgm:pt>
    <dgm:pt modelId="{14F5F947-C1B6-4F7D-83D1-B6AE23F1478D}" type="pres">
      <dgm:prSet presAssocID="{3415982B-F968-4050-BED7-93A0F95052A3}" presName="desTx" presStyleLbl="revTx" presStyleIdx="1" presStyleCnt="4">
        <dgm:presLayoutVars/>
      </dgm:prSet>
      <dgm:spPr/>
    </dgm:pt>
    <dgm:pt modelId="{D03B2A5C-EDE5-4009-9118-4AB3081E2C10}" type="pres">
      <dgm:prSet presAssocID="{6F78127B-283E-47C7-9BFC-78ED11771677}" presName="sibTrans" presStyleCnt="0"/>
      <dgm:spPr/>
    </dgm:pt>
    <dgm:pt modelId="{E8F2603C-85EA-425D-A2A6-851322E28F31}" type="pres">
      <dgm:prSet presAssocID="{24552F71-677C-477B-B598-9C7DE10621BC}" presName="compNode" presStyleCnt="0"/>
      <dgm:spPr/>
    </dgm:pt>
    <dgm:pt modelId="{49318ACF-5B34-40BB-927D-65718A540185}" type="pres">
      <dgm:prSet presAssocID="{24552F71-677C-477B-B598-9C7DE10621BC}" presName="bgRect" presStyleLbl="bgShp" presStyleIdx="1" presStyleCnt="2"/>
      <dgm:spPr/>
    </dgm:pt>
    <dgm:pt modelId="{3DEC18E2-E123-4830-B010-9C43EF494986}" type="pres">
      <dgm:prSet presAssocID="{24552F71-677C-477B-B598-9C7DE10621B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lk"/>
        </a:ext>
      </dgm:extLst>
    </dgm:pt>
    <dgm:pt modelId="{17AB6A73-EC17-4F2B-BD67-62FBE0386420}" type="pres">
      <dgm:prSet presAssocID="{24552F71-677C-477B-B598-9C7DE10621BC}" presName="spaceRect" presStyleCnt="0"/>
      <dgm:spPr/>
    </dgm:pt>
    <dgm:pt modelId="{8B18AA7A-15D0-4977-AD7E-81189D9E83DD}" type="pres">
      <dgm:prSet presAssocID="{24552F71-677C-477B-B598-9C7DE10621BC}" presName="parTx" presStyleLbl="revTx" presStyleIdx="2" presStyleCnt="4">
        <dgm:presLayoutVars>
          <dgm:chMax val="0"/>
          <dgm:chPref val="0"/>
        </dgm:presLayoutVars>
      </dgm:prSet>
      <dgm:spPr/>
    </dgm:pt>
    <dgm:pt modelId="{931121BD-1829-496B-8C6C-BE9098A9D60B}" type="pres">
      <dgm:prSet presAssocID="{24552F71-677C-477B-B598-9C7DE10621BC}" presName="desTx" presStyleLbl="revTx" presStyleIdx="3" presStyleCnt="4">
        <dgm:presLayoutVars/>
      </dgm:prSet>
      <dgm:spPr/>
    </dgm:pt>
  </dgm:ptLst>
  <dgm:cxnLst>
    <dgm:cxn modelId="{74A14100-BE6B-476C-8232-935D9DA4E5CE}" type="presOf" srcId="{3415982B-F968-4050-BED7-93A0F95052A3}" destId="{1F54862F-6FF3-4A96-9B93-711C27A2E3BE}" srcOrd="0" destOrd="0" presId="urn:microsoft.com/office/officeart/2018/2/layout/IconVerticalSolidList"/>
    <dgm:cxn modelId="{4EB6CB12-803E-441C-9E31-84B155A33B67}" type="presOf" srcId="{97383797-3D81-4DC1-9FC6-00B027592252}" destId="{14F5F947-C1B6-4F7D-83D1-B6AE23F1478D}" srcOrd="0" destOrd="1" presId="urn:microsoft.com/office/officeart/2018/2/layout/IconVerticalSolidList"/>
    <dgm:cxn modelId="{61143E26-A1D6-4141-BF1F-43EE8155366E}" type="presOf" srcId="{A896C738-2DFB-465B-9EB7-8F7816BBAD3F}" destId="{0AD62BFE-1D9A-4CE6-AEA1-E2E1A4574282}" srcOrd="0" destOrd="0" presId="urn:microsoft.com/office/officeart/2018/2/layout/IconVerticalSolidList"/>
    <dgm:cxn modelId="{42771237-C34A-4562-AEC1-ADD9B46A554E}" srcId="{3415982B-F968-4050-BED7-93A0F95052A3}" destId="{25F5A254-AF1C-40E5-BFD8-BF94748B33A3}" srcOrd="2" destOrd="0" parTransId="{5BA12B2F-D2BE-4FAF-9C5D-AE83F2343AA8}" sibTransId="{2A6E249C-40CB-4FE7-BBCF-DFB9A64DF513}"/>
    <dgm:cxn modelId="{0DCC183E-2E39-464A-B779-204031974FDA}" srcId="{A896C738-2DFB-465B-9EB7-8F7816BBAD3F}" destId="{24552F71-677C-477B-B598-9C7DE10621BC}" srcOrd="1" destOrd="0" parTransId="{0FF90A89-68F2-4771-BFF6-07B601948D23}" sibTransId="{57A9F140-7E43-4501-A395-87D3F9F353D7}"/>
    <dgm:cxn modelId="{33711040-4EEE-488D-8358-518331CB60F7}" srcId="{24552F71-677C-477B-B598-9C7DE10621BC}" destId="{9FCE3DE2-C426-4492-AE0E-689D282E735F}" srcOrd="0" destOrd="0" parTransId="{51AD535F-10FE-4244-85D2-FCA39447BAA3}" sibTransId="{8EAF3B1B-D9DE-4502-8530-E9828DA5C76C}"/>
    <dgm:cxn modelId="{CAC2C845-859D-43E2-80DA-ABBF7795ECCD}" type="presOf" srcId="{25F5A254-AF1C-40E5-BFD8-BF94748B33A3}" destId="{14F5F947-C1B6-4F7D-83D1-B6AE23F1478D}" srcOrd="0" destOrd="2" presId="urn:microsoft.com/office/officeart/2018/2/layout/IconVerticalSolidList"/>
    <dgm:cxn modelId="{FF8AD44A-112C-4AAD-9727-D1DA14AE1B20}" type="presOf" srcId="{55304316-6EB1-47E1-AB2D-F120FE74390C}" destId="{14F5F947-C1B6-4F7D-83D1-B6AE23F1478D}" srcOrd="0" destOrd="0" presId="urn:microsoft.com/office/officeart/2018/2/layout/IconVerticalSolidList"/>
    <dgm:cxn modelId="{5C58216E-A00C-4375-BE66-63AD533C29D0}" srcId="{3415982B-F968-4050-BED7-93A0F95052A3}" destId="{97383797-3D81-4DC1-9FC6-00B027592252}" srcOrd="1" destOrd="0" parTransId="{18D7F39B-9B50-4F53-8620-DCAC552155F7}" sibTransId="{2AAE5324-C4C7-40E3-9147-0B683094CA6E}"/>
    <dgm:cxn modelId="{2F055A77-609C-4C80-BCBB-CE65276A6678}" srcId="{3415982B-F968-4050-BED7-93A0F95052A3}" destId="{55304316-6EB1-47E1-AB2D-F120FE74390C}" srcOrd="0" destOrd="0" parTransId="{3357516F-6AA2-4905-84B0-24BCF111569D}" sibTransId="{650A29EA-F98E-4E14-9918-3E3FCF0E25CC}"/>
    <dgm:cxn modelId="{E6B6408A-E2C2-4F62-A04D-10E80B482C19}" type="presOf" srcId="{24552F71-677C-477B-B598-9C7DE10621BC}" destId="{8B18AA7A-15D0-4977-AD7E-81189D9E83DD}" srcOrd="0" destOrd="0" presId="urn:microsoft.com/office/officeart/2018/2/layout/IconVerticalSolidList"/>
    <dgm:cxn modelId="{9EF9BCAD-2CD1-4EB7-8A9B-7849B001B97C}" srcId="{A896C738-2DFB-465B-9EB7-8F7816BBAD3F}" destId="{3415982B-F968-4050-BED7-93A0F95052A3}" srcOrd="0" destOrd="0" parTransId="{7A61F4B0-A49A-4FF9-B888-F86FFAC8D10D}" sibTransId="{6F78127B-283E-47C7-9BFC-78ED11771677}"/>
    <dgm:cxn modelId="{BA1A4EEB-29CF-4491-9FF3-0F8F533AA24E}" type="presOf" srcId="{9FCE3DE2-C426-4492-AE0E-689D282E735F}" destId="{931121BD-1829-496B-8C6C-BE9098A9D60B}" srcOrd="0" destOrd="0" presId="urn:microsoft.com/office/officeart/2018/2/layout/IconVerticalSolidList"/>
    <dgm:cxn modelId="{5C52702A-331B-49CF-985F-BDBC7942D547}" type="presParOf" srcId="{0AD62BFE-1D9A-4CE6-AEA1-E2E1A4574282}" destId="{39B9F12E-8B2C-44A5-827A-54B1667933EC}" srcOrd="0" destOrd="0" presId="urn:microsoft.com/office/officeart/2018/2/layout/IconVerticalSolidList"/>
    <dgm:cxn modelId="{FA44CD91-DA03-49E4-BEC2-2F24D124835E}" type="presParOf" srcId="{39B9F12E-8B2C-44A5-827A-54B1667933EC}" destId="{F4B197B9-3315-4E2A-B87E-CBD926B7504A}" srcOrd="0" destOrd="0" presId="urn:microsoft.com/office/officeart/2018/2/layout/IconVerticalSolidList"/>
    <dgm:cxn modelId="{7D172EF0-4D7C-4854-A8DE-2F72E805E7DF}" type="presParOf" srcId="{39B9F12E-8B2C-44A5-827A-54B1667933EC}" destId="{C64769D9-271C-447A-82F6-7F9F0EACB6AA}" srcOrd="1" destOrd="0" presId="urn:microsoft.com/office/officeart/2018/2/layout/IconVerticalSolidList"/>
    <dgm:cxn modelId="{794FABA6-EB8B-4E64-BBCE-A08378ACC597}" type="presParOf" srcId="{39B9F12E-8B2C-44A5-827A-54B1667933EC}" destId="{2EA6F4A8-4314-47DF-A561-0CD22398D92A}" srcOrd="2" destOrd="0" presId="urn:microsoft.com/office/officeart/2018/2/layout/IconVerticalSolidList"/>
    <dgm:cxn modelId="{DAAFA9B8-53CD-4E4B-8941-13C383994410}" type="presParOf" srcId="{39B9F12E-8B2C-44A5-827A-54B1667933EC}" destId="{1F54862F-6FF3-4A96-9B93-711C27A2E3BE}" srcOrd="3" destOrd="0" presId="urn:microsoft.com/office/officeart/2018/2/layout/IconVerticalSolidList"/>
    <dgm:cxn modelId="{C1FECF31-FDBF-4BA8-B5DB-37AA76FF8EBB}" type="presParOf" srcId="{39B9F12E-8B2C-44A5-827A-54B1667933EC}" destId="{14F5F947-C1B6-4F7D-83D1-B6AE23F1478D}" srcOrd="4" destOrd="0" presId="urn:microsoft.com/office/officeart/2018/2/layout/IconVerticalSolidList"/>
    <dgm:cxn modelId="{A0DEDE28-4EA0-42A9-B678-48C50A5223E4}" type="presParOf" srcId="{0AD62BFE-1D9A-4CE6-AEA1-E2E1A4574282}" destId="{D03B2A5C-EDE5-4009-9118-4AB3081E2C10}" srcOrd="1" destOrd="0" presId="urn:microsoft.com/office/officeart/2018/2/layout/IconVerticalSolidList"/>
    <dgm:cxn modelId="{72EC4AAE-AD29-4EF3-8D9D-35A398D82168}" type="presParOf" srcId="{0AD62BFE-1D9A-4CE6-AEA1-E2E1A4574282}" destId="{E8F2603C-85EA-425D-A2A6-851322E28F31}" srcOrd="2" destOrd="0" presId="urn:microsoft.com/office/officeart/2018/2/layout/IconVerticalSolidList"/>
    <dgm:cxn modelId="{7F09B8A7-0CBB-4233-A0D3-5E904FC897F6}" type="presParOf" srcId="{E8F2603C-85EA-425D-A2A6-851322E28F31}" destId="{49318ACF-5B34-40BB-927D-65718A540185}" srcOrd="0" destOrd="0" presId="urn:microsoft.com/office/officeart/2018/2/layout/IconVerticalSolidList"/>
    <dgm:cxn modelId="{C7594807-DF4A-4921-A282-F271CACAEAD6}" type="presParOf" srcId="{E8F2603C-85EA-425D-A2A6-851322E28F31}" destId="{3DEC18E2-E123-4830-B010-9C43EF494986}" srcOrd="1" destOrd="0" presId="urn:microsoft.com/office/officeart/2018/2/layout/IconVerticalSolidList"/>
    <dgm:cxn modelId="{8F49256D-C016-4792-829A-9C0BBA36652B}" type="presParOf" srcId="{E8F2603C-85EA-425D-A2A6-851322E28F31}" destId="{17AB6A73-EC17-4F2B-BD67-62FBE0386420}" srcOrd="2" destOrd="0" presId="urn:microsoft.com/office/officeart/2018/2/layout/IconVerticalSolidList"/>
    <dgm:cxn modelId="{6E1D106C-6A38-4191-A1C7-28E55AE8C3A9}" type="presParOf" srcId="{E8F2603C-85EA-425D-A2A6-851322E28F31}" destId="{8B18AA7A-15D0-4977-AD7E-81189D9E83DD}" srcOrd="3" destOrd="0" presId="urn:microsoft.com/office/officeart/2018/2/layout/IconVerticalSolidList"/>
    <dgm:cxn modelId="{0E09E0A7-13CD-4BD2-B761-60F052040658}" type="presParOf" srcId="{E8F2603C-85EA-425D-A2A6-851322E28F31}" destId="{931121BD-1829-496B-8C6C-BE9098A9D60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E754E3-9907-4D3F-8DB2-C786BFDB1F63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C4B7BC6-3DD2-4205-89DB-DD2B575BF6BC}">
      <dgm:prSet/>
      <dgm:spPr/>
      <dgm:t>
        <a:bodyPr/>
        <a:lstStyle/>
        <a:p>
          <a:r>
            <a:rPr lang="en-US"/>
            <a:t>System Segments</a:t>
          </a:r>
        </a:p>
      </dgm:t>
    </dgm:pt>
    <dgm:pt modelId="{0B966ACC-64D2-4CC8-83A1-99DA98860115}" type="parTrans" cxnId="{39AF29D1-1495-4A31-A046-A07470E978B8}">
      <dgm:prSet/>
      <dgm:spPr/>
      <dgm:t>
        <a:bodyPr/>
        <a:lstStyle/>
        <a:p>
          <a:endParaRPr lang="en-US"/>
        </a:p>
      </dgm:t>
    </dgm:pt>
    <dgm:pt modelId="{60E59F71-A8E9-4676-A526-82D7B0A04E50}" type="sibTrans" cxnId="{39AF29D1-1495-4A31-A046-A07470E978B8}">
      <dgm:prSet/>
      <dgm:spPr/>
      <dgm:t>
        <a:bodyPr/>
        <a:lstStyle/>
        <a:p>
          <a:endParaRPr lang="en-US"/>
        </a:p>
      </dgm:t>
    </dgm:pt>
    <dgm:pt modelId="{DFFBDEE5-46F2-418E-BD91-618B63CAA824}">
      <dgm:prSet/>
      <dgm:spPr/>
      <dgm:t>
        <a:bodyPr/>
        <a:lstStyle/>
        <a:p>
          <a:r>
            <a:rPr lang="en-US"/>
            <a:t>Bounced sessions</a:t>
          </a:r>
        </a:p>
      </dgm:t>
    </dgm:pt>
    <dgm:pt modelId="{54C62D84-A278-48A0-96F1-F51895BE9B67}" type="parTrans" cxnId="{5E03A586-5551-4196-8931-5EDCEE72AEA1}">
      <dgm:prSet/>
      <dgm:spPr/>
      <dgm:t>
        <a:bodyPr/>
        <a:lstStyle/>
        <a:p>
          <a:endParaRPr lang="en-US"/>
        </a:p>
      </dgm:t>
    </dgm:pt>
    <dgm:pt modelId="{FD35253F-84C4-447B-9007-72418884BC34}" type="sibTrans" cxnId="{5E03A586-5551-4196-8931-5EDCEE72AEA1}">
      <dgm:prSet/>
      <dgm:spPr/>
      <dgm:t>
        <a:bodyPr/>
        <a:lstStyle/>
        <a:p>
          <a:endParaRPr lang="en-US"/>
        </a:p>
      </dgm:t>
    </dgm:pt>
    <dgm:pt modelId="{E470473E-612D-4E3B-9FEF-D43FC6C6BDF9}">
      <dgm:prSet/>
      <dgm:spPr/>
      <dgm:t>
        <a:bodyPr/>
        <a:lstStyle/>
        <a:p>
          <a:r>
            <a:rPr lang="en-US"/>
            <a:t>Converters</a:t>
          </a:r>
        </a:p>
      </dgm:t>
    </dgm:pt>
    <dgm:pt modelId="{753000B8-0D08-4AE3-9292-F9AD36393B8D}" type="parTrans" cxnId="{8E471699-5555-475E-875B-8379ECF5C175}">
      <dgm:prSet/>
      <dgm:spPr/>
      <dgm:t>
        <a:bodyPr/>
        <a:lstStyle/>
        <a:p>
          <a:endParaRPr lang="en-US"/>
        </a:p>
      </dgm:t>
    </dgm:pt>
    <dgm:pt modelId="{250F01EA-8BA0-4F56-B9A5-547F87CCD571}" type="sibTrans" cxnId="{8E471699-5555-475E-875B-8379ECF5C175}">
      <dgm:prSet/>
      <dgm:spPr/>
      <dgm:t>
        <a:bodyPr/>
        <a:lstStyle/>
        <a:p>
          <a:endParaRPr lang="en-US"/>
        </a:p>
      </dgm:t>
    </dgm:pt>
    <dgm:pt modelId="{F44816ED-C2A9-4FE2-B9D4-2B88EE13C4EC}">
      <dgm:prSet/>
      <dgm:spPr/>
      <dgm:t>
        <a:bodyPr/>
        <a:lstStyle/>
        <a:p>
          <a:r>
            <a:rPr lang="en-US"/>
            <a:t>Custom Segments</a:t>
          </a:r>
        </a:p>
      </dgm:t>
    </dgm:pt>
    <dgm:pt modelId="{1F103C98-D6D9-4A6E-AF10-0A894486C67C}" type="parTrans" cxnId="{C6374FE9-E9E5-45AF-916F-EE257BA40C0A}">
      <dgm:prSet/>
      <dgm:spPr/>
      <dgm:t>
        <a:bodyPr/>
        <a:lstStyle/>
        <a:p>
          <a:endParaRPr lang="en-US"/>
        </a:p>
      </dgm:t>
    </dgm:pt>
    <dgm:pt modelId="{063F6E24-3FE3-4E1D-8278-C762B3A546CF}" type="sibTrans" cxnId="{C6374FE9-E9E5-45AF-916F-EE257BA40C0A}">
      <dgm:prSet/>
      <dgm:spPr/>
      <dgm:t>
        <a:bodyPr/>
        <a:lstStyle/>
        <a:p>
          <a:endParaRPr lang="en-US"/>
        </a:p>
      </dgm:t>
    </dgm:pt>
    <dgm:pt modelId="{373C0DF0-9D26-4C9C-A030-B254E515C473}">
      <dgm:prSet/>
      <dgm:spPr/>
      <dgm:t>
        <a:bodyPr/>
        <a:lstStyle/>
        <a:p>
          <a:r>
            <a:rPr lang="en-US"/>
            <a:t>Conversion by number of visits</a:t>
          </a:r>
        </a:p>
      </dgm:t>
    </dgm:pt>
    <dgm:pt modelId="{863F4637-E6B1-488A-9612-79F78EDEACBB}" type="parTrans" cxnId="{20FD1BF1-9D53-4B90-844C-D800BE8F0E0F}">
      <dgm:prSet/>
      <dgm:spPr/>
      <dgm:t>
        <a:bodyPr/>
        <a:lstStyle/>
        <a:p>
          <a:endParaRPr lang="en-US"/>
        </a:p>
      </dgm:t>
    </dgm:pt>
    <dgm:pt modelId="{CC1B358A-2F25-4B57-875B-328A55B0C9AD}" type="sibTrans" cxnId="{20FD1BF1-9D53-4B90-844C-D800BE8F0E0F}">
      <dgm:prSet/>
      <dgm:spPr/>
      <dgm:t>
        <a:bodyPr/>
        <a:lstStyle/>
        <a:p>
          <a:endParaRPr lang="en-US"/>
        </a:p>
      </dgm:t>
    </dgm:pt>
    <dgm:pt modelId="{49A0EFB9-CFC0-4287-A520-8CB6E41B7A4E}">
      <dgm:prSet/>
      <dgm:spPr/>
      <dgm:t>
        <a:bodyPr/>
        <a:lstStyle/>
        <a:p>
          <a:r>
            <a:rPr lang="en-US"/>
            <a:t>Whales (users having spent $300 or more)</a:t>
          </a:r>
        </a:p>
      </dgm:t>
    </dgm:pt>
    <dgm:pt modelId="{690FA5D1-72CC-4078-A1AB-3BAA4430852B}" type="parTrans" cxnId="{2B3A9CB8-3D5B-474A-9CF1-C4E75C26053B}">
      <dgm:prSet/>
      <dgm:spPr/>
      <dgm:t>
        <a:bodyPr/>
        <a:lstStyle/>
        <a:p>
          <a:endParaRPr lang="en-US"/>
        </a:p>
      </dgm:t>
    </dgm:pt>
    <dgm:pt modelId="{A6C129F8-C79A-404E-9DD7-2417F9276774}" type="sibTrans" cxnId="{2B3A9CB8-3D5B-474A-9CF1-C4E75C26053B}">
      <dgm:prSet/>
      <dgm:spPr/>
      <dgm:t>
        <a:bodyPr/>
        <a:lstStyle/>
        <a:p>
          <a:endParaRPr lang="en-US"/>
        </a:p>
      </dgm:t>
    </dgm:pt>
    <dgm:pt modelId="{3CFEF665-315D-4F37-A6C5-C1B02B4A4321}">
      <dgm:prSet/>
      <dgm:spPr/>
      <dgm:t>
        <a:bodyPr/>
        <a:lstStyle/>
        <a:p>
          <a:r>
            <a:rPr lang="en-US"/>
            <a:t>US Technophiles by generation cohort</a:t>
          </a:r>
        </a:p>
      </dgm:t>
    </dgm:pt>
    <dgm:pt modelId="{160EF359-92CD-4A33-A725-C02E0B60DC5F}" type="parTrans" cxnId="{47CB930C-5F65-4043-8907-3A4189E69F78}">
      <dgm:prSet/>
      <dgm:spPr/>
      <dgm:t>
        <a:bodyPr/>
        <a:lstStyle/>
        <a:p>
          <a:endParaRPr lang="en-US"/>
        </a:p>
      </dgm:t>
    </dgm:pt>
    <dgm:pt modelId="{5F8C6AC1-1CA2-4A48-A7F9-AEEBCAE3105C}" type="sibTrans" cxnId="{47CB930C-5F65-4043-8907-3A4189E69F78}">
      <dgm:prSet/>
      <dgm:spPr/>
      <dgm:t>
        <a:bodyPr/>
        <a:lstStyle/>
        <a:p>
          <a:endParaRPr lang="en-US"/>
        </a:p>
      </dgm:t>
    </dgm:pt>
    <dgm:pt modelId="{EA3E4AEA-04FB-4EE6-8C29-B0A251888774}" type="pres">
      <dgm:prSet presAssocID="{FBE754E3-9907-4D3F-8DB2-C786BFDB1F63}" presName="Name0" presStyleCnt="0">
        <dgm:presLayoutVars>
          <dgm:dir/>
          <dgm:animLvl val="lvl"/>
          <dgm:resizeHandles val="exact"/>
        </dgm:presLayoutVars>
      </dgm:prSet>
      <dgm:spPr/>
    </dgm:pt>
    <dgm:pt modelId="{BFE5B00C-C0DB-4664-BF9A-96741B21F010}" type="pres">
      <dgm:prSet presAssocID="{4C4B7BC6-3DD2-4205-89DB-DD2B575BF6BC}" presName="linNode" presStyleCnt="0"/>
      <dgm:spPr/>
    </dgm:pt>
    <dgm:pt modelId="{466380DA-1E58-446A-A4C8-8262A95DD230}" type="pres">
      <dgm:prSet presAssocID="{4C4B7BC6-3DD2-4205-89DB-DD2B575BF6BC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76CFC5FC-19EB-4E2D-81C5-B291C01167E3}" type="pres">
      <dgm:prSet presAssocID="{4C4B7BC6-3DD2-4205-89DB-DD2B575BF6BC}" presName="descendantText" presStyleLbl="alignAccFollowNode1" presStyleIdx="0" presStyleCnt="2">
        <dgm:presLayoutVars>
          <dgm:bulletEnabled/>
        </dgm:presLayoutVars>
      </dgm:prSet>
      <dgm:spPr/>
    </dgm:pt>
    <dgm:pt modelId="{F48E16A4-26A7-4723-88CA-F11899714800}" type="pres">
      <dgm:prSet presAssocID="{60E59F71-A8E9-4676-A526-82D7B0A04E50}" presName="sp" presStyleCnt="0"/>
      <dgm:spPr/>
    </dgm:pt>
    <dgm:pt modelId="{C151BC80-7E22-43F2-83C1-833D012E6E9F}" type="pres">
      <dgm:prSet presAssocID="{F44816ED-C2A9-4FE2-B9D4-2B88EE13C4EC}" presName="linNode" presStyleCnt="0"/>
      <dgm:spPr/>
    </dgm:pt>
    <dgm:pt modelId="{9C8A71AA-6D9B-4B50-8593-2DAB5D5D17FE}" type="pres">
      <dgm:prSet presAssocID="{F44816ED-C2A9-4FE2-B9D4-2B88EE13C4EC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67E7B65F-1589-4215-B57E-E4F9C3754D5B}" type="pres">
      <dgm:prSet presAssocID="{F44816ED-C2A9-4FE2-B9D4-2B88EE13C4EC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47CB930C-5F65-4043-8907-3A4189E69F78}" srcId="{F44816ED-C2A9-4FE2-B9D4-2B88EE13C4EC}" destId="{3CFEF665-315D-4F37-A6C5-C1B02B4A4321}" srcOrd="2" destOrd="0" parTransId="{160EF359-92CD-4A33-A725-C02E0B60DC5F}" sibTransId="{5F8C6AC1-1CA2-4A48-A7F9-AEEBCAE3105C}"/>
    <dgm:cxn modelId="{36BBC659-AA60-40D1-97E5-36DB89F99B65}" type="presOf" srcId="{3CFEF665-315D-4F37-A6C5-C1B02B4A4321}" destId="{67E7B65F-1589-4215-B57E-E4F9C3754D5B}" srcOrd="0" destOrd="2" presId="urn:microsoft.com/office/officeart/2016/7/layout/VerticalSolidActionList"/>
    <dgm:cxn modelId="{FCF8EF7F-D6CE-4AF2-BF1B-D26C107EF9DA}" type="presOf" srcId="{F44816ED-C2A9-4FE2-B9D4-2B88EE13C4EC}" destId="{9C8A71AA-6D9B-4B50-8593-2DAB5D5D17FE}" srcOrd="0" destOrd="0" presId="urn:microsoft.com/office/officeart/2016/7/layout/VerticalSolidActionList"/>
    <dgm:cxn modelId="{5E03A586-5551-4196-8931-5EDCEE72AEA1}" srcId="{4C4B7BC6-3DD2-4205-89DB-DD2B575BF6BC}" destId="{DFFBDEE5-46F2-418E-BD91-618B63CAA824}" srcOrd="0" destOrd="0" parTransId="{54C62D84-A278-48A0-96F1-F51895BE9B67}" sibTransId="{FD35253F-84C4-447B-9007-72418884BC34}"/>
    <dgm:cxn modelId="{EBA5E889-6AF4-411E-BDE4-4A665E7B8757}" type="presOf" srcId="{49A0EFB9-CFC0-4287-A520-8CB6E41B7A4E}" destId="{67E7B65F-1589-4215-B57E-E4F9C3754D5B}" srcOrd="0" destOrd="1" presId="urn:microsoft.com/office/officeart/2016/7/layout/VerticalSolidActionList"/>
    <dgm:cxn modelId="{8E471699-5555-475E-875B-8379ECF5C175}" srcId="{4C4B7BC6-3DD2-4205-89DB-DD2B575BF6BC}" destId="{E470473E-612D-4E3B-9FEF-D43FC6C6BDF9}" srcOrd="1" destOrd="0" parTransId="{753000B8-0D08-4AE3-9292-F9AD36393B8D}" sibTransId="{250F01EA-8BA0-4F56-B9A5-547F87CCD571}"/>
    <dgm:cxn modelId="{5D7928B0-F0EE-4A30-9C42-4B8F550CB2C9}" type="presOf" srcId="{DFFBDEE5-46F2-418E-BD91-618B63CAA824}" destId="{76CFC5FC-19EB-4E2D-81C5-B291C01167E3}" srcOrd="0" destOrd="0" presId="urn:microsoft.com/office/officeart/2016/7/layout/VerticalSolidActionList"/>
    <dgm:cxn modelId="{74929FB3-6B16-4B6F-8052-A271B0D172DC}" type="presOf" srcId="{373C0DF0-9D26-4C9C-A030-B254E515C473}" destId="{67E7B65F-1589-4215-B57E-E4F9C3754D5B}" srcOrd="0" destOrd="0" presId="urn:microsoft.com/office/officeart/2016/7/layout/VerticalSolidActionList"/>
    <dgm:cxn modelId="{2B3A9CB8-3D5B-474A-9CF1-C4E75C26053B}" srcId="{F44816ED-C2A9-4FE2-B9D4-2B88EE13C4EC}" destId="{49A0EFB9-CFC0-4287-A520-8CB6E41B7A4E}" srcOrd="1" destOrd="0" parTransId="{690FA5D1-72CC-4078-A1AB-3BAA4430852B}" sibTransId="{A6C129F8-C79A-404E-9DD7-2417F9276774}"/>
    <dgm:cxn modelId="{E56D6EBA-99D2-43C8-A0D4-A0B2474FF9E1}" type="presOf" srcId="{4C4B7BC6-3DD2-4205-89DB-DD2B575BF6BC}" destId="{466380DA-1E58-446A-A4C8-8262A95DD230}" srcOrd="0" destOrd="0" presId="urn:microsoft.com/office/officeart/2016/7/layout/VerticalSolidActionList"/>
    <dgm:cxn modelId="{39AF29D1-1495-4A31-A046-A07470E978B8}" srcId="{FBE754E3-9907-4D3F-8DB2-C786BFDB1F63}" destId="{4C4B7BC6-3DD2-4205-89DB-DD2B575BF6BC}" srcOrd="0" destOrd="0" parTransId="{0B966ACC-64D2-4CC8-83A1-99DA98860115}" sibTransId="{60E59F71-A8E9-4676-A526-82D7B0A04E50}"/>
    <dgm:cxn modelId="{0DA75DDC-96A5-4ED9-8542-3D45133F83F3}" type="presOf" srcId="{E470473E-612D-4E3B-9FEF-D43FC6C6BDF9}" destId="{76CFC5FC-19EB-4E2D-81C5-B291C01167E3}" srcOrd="0" destOrd="1" presId="urn:microsoft.com/office/officeart/2016/7/layout/VerticalSolidActionList"/>
    <dgm:cxn modelId="{C6374FE9-E9E5-45AF-916F-EE257BA40C0A}" srcId="{FBE754E3-9907-4D3F-8DB2-C786BFDB1F63}" destId="{F44816ED-C2A9-4FE2-B9D4-2B88EE13C4EC}" srcOrd="1" destOrd="0" parTransId="{1F103C98-D6D9-4A6E-AF10-0A894486C67C}" sibTransId="{063F6E24-3FE3-4E1D-8278-C762B3A546CF}"/>
    <dgm:cxn modelId="{4E5086EB-916F-411A-B0EC-7AB6B87561AB}" type="presOf" srcId="{FBE754E3-9907-4D3F-8DB2-C786BFDB1F63}" destId="{EA3E4AEA-04FB-4EE6-8C29-B0A251888774}" srcOrd="0" destOrd="0" presId="urn:microsoft.com/office/officeart/2016/7/layout/VerticalSolidActionList"/>
    <dgm:cxn modelId="{20FD1BF1-9D53-4B90-844C-D800BE8F0E0F}" srcId="{F44816ED-C2A9-4FE2-B9D4-2B88EE13C4EC}" destId="{373C0DF0-9D26-4C9C-A030-B254E515C473}" srcOrd="0" destOrd="0" parTransId="{863F4637-E6B1-488A-9612-79F78EDEACBB}" sibTransId="{CC1B358A-2F25-4B57-875B-328A55B0C9AD}"/>
    <dgm:cxn modelId="{89FFEA36-E9E1-4094-815A-FC338784489B}" type="presParOf" srcId="{EA3E4AEA-04FB-4EE6-8C29-B0A251888774}" destId="{BFE5B00C-C0DB-4664-BF9A-96741B21F010}" srcOrd="0" destOrd="0" presId="urn:microsoft.com/office/officeart/2016/7/layout/VerticalSolidActionList"/>
    <dgm:cxn modelId="{6807E155-4237-4A4B-9A1E-9A1E1CB77B53}" type="presParOf" srcId="{BFE5B00C-C0DB-4664-BF9A-96741B21F010}" destId="{466380DA-1E58-446A-A4C8-8262A95DD230}" srcOrd="0" destOrd="0" presId="urn:microsoft.com/office/officeart/2016/7/layout/VerticalSolidActionList"/>
    <dgm:cxn modelId="{9481F23E-7077-4E75-990D-52CC35411356}" type="presParOf" srcId="{BFE5B00C-C0DB-4664-BF9A-96741B21F010}" destId="{76CFC5FC-19EB-4E2D-81C5-B291C01167E3}" srcOrd="1" destOrd="0" presId="urn:microsoft.com/office/officeart/2016/7/layout/VerticalSolidActionList"/>
    <dgm:cxn modelId="{D4027F9E-A99E-4F80-A178-6AF6807605DF}" type="presParOf" srcId="{EA3E4AEA-04FB-4EE6-8C29-B0A251888774}" destId="{F48E16A4-26A7-4723-88CA-F11899714800}" srcOrd="1" destOrd="0" presId="urn:microsoft.com/office/officeart/2016/7/layout/VerticalSolidActionList"/>
    <dgm:cxn modelId="{B0CEBF30-9F87-4E98-B49F-7AAA59523E4C}" type="presParOf" srcId="{EA3E4AEA-04FB-4EE6-8C29-B0A251888774}" destId="{C151BC80-7E22-43F2-83C1-833D012E6E9F}" srcOrd="2" destOrd="0" presId="urn:microsoft.com/office/officeart/2016/7/layout/VerticalSolidActionList"/>
    <dgm:cxn modelId="{2DB482D0-060B-4BB7-B6ED-AF0C11256CE7}" type="presParOf" srcId="{C151BC80-7E22-43F2-83C1-833D012E6E9F}" destId="{9C8A71AA-6D9B-4B50-8593-2DAB5D5D17FE}" srcOrd="0" destOrd="0" presId="urn:microsoft.com/office/officeart/2016/7/layout/VerticalSolidActionList"/>
    <dgm:cxn modelId="{205E38D2-B575-42F6-9F2C-5F3B376F0E54}" type="presParOf" srcId="{C151BC80-7E22-43F2-83C1-833D012E6E9F}" destId="{67E7B65F-1589-4215-B57E-E4F9C3754D5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386C1-B046-4D2C-8F92-E5BE334F5E58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F52F07-16A6-4DF6-A810-9A170D1A29EA}">
      <dgm:prSet/>
      <dgm:spPr/>
      <dgm:t>
        <a:bodyPr/>
        <a:lstStyle/>
        <a:p>
          <a:r>
            <a:rPr lang="en-US" dirty="0"/>
            <a:t>The Mentorship Program</a:t>
          </a:r>
        </a:p>
      </dgm:t>
    </dgm:pt>
    <dgm:pt modelId="{AB57A796-EFCC-43AE-A9BF-F182E7F58436}" type="parTrans" cxnId="{2D9450D1-9C64-49C3-A26F-5813AD8DA213}">
      <dgm:prSet/>
      <dgm:spPr/>
      <dgm:t>
        <a:bodyPr/>
        <a:lstStyle/>
        <a:p>
          <a:endParaRPr lang="en-US"/>
        </a:p>
      </dgm:t>
    </dgm:pt>
    <dgm:pt modelId="{1237004B-257F-4B37-99AC-F9614F80E94C}" type="sibTrans" cxnId="{2D9450D1-9C64-49C3-A26F-5813AD8DA213}">
      <dgm:prSet/>
      <dgm:spPr/>
      <dgm:t>
        <a:bodyPr/>
        <a:lstStyle/>
        <a:p>
          <a:endParaRPr lang="en-US"/>
        </a:p>
      </dgm:t>
    </dgm:pt>
    <dgm:pt modelId="{394D3002-70C8-491A-871B-C0AAB27C73D5}">
      <dgm:prSet/>
      <dgm:spPr/>
      <dgm:t>
        <a:bodyPr/>
        <a:lstStyle/>
        <a:p>
          <a:r>
            <a:rPr lang="en-US" dirty="0"/>
            <a:t>Call for mentors - my next class in Spring 2023</a:t>
          </a:r>
        </a:p>
      </dgm:t>
    </dgm:pt>
    <dgm:pt modelId="{35DCFBC4-0A00-4864-BC98-1EA63993EDE5}" type="parTrans" cxnId="{A71317CB-1F3C-41D3-B1D0-5D1C716F880C}">
      <dgm:prSet/>
      <dgm:spPr/>
      <dgm:t>
        <a:bodyPr/>
        <a:lstStyle/>
        <a:p>
          <a:endParaRPr lang="en-US"/>
        </a:p>
      </dgm:t>
    </dgm:pt>
    <dgm:pt modelId="{4CBC4BE6-E1CF-41FA-9151-347AA7DA9896}" type="sibTrans" cxnId="{A71317CB-1F3C-41D3-B1D0-5D1C716F880C}">
      <dgm:prSet/>
      <dgm:spPr/>
      <dgm:t>
        <a:bodyPr/>
        <a:lstStyle/>
        <a:p>
          <a:endParaRPr lang="en-US"/>
        </a:p>
      </dgm:t>
    </dgm:pt>
    <dgm:pt modelId="{10B684A5-CAF5-47FE-A798-78847283C8E4}">
      <dgm:prSet/>
      <dgm:spPr/>
      <dgm:t>
        <a:bodyPr/>
        <a:lstStyle/>
        <a:p>
          <a:r>
            <a:rPr lang="en-US" dirty="0"/>
            <a:t>More creative next steps</a:t>
          </a:r>
        </a:p>
      </dgm:t>
    </dgm:pt>
    <dgm:pt modelId="{6E878D53-6A8D-4801-BA8D-0D264D0A7CF0}" type="parTrans" cxnId="{43851F4D-0A37-4505-81AB-D327D470E104}">
      <dgm:prSet/>
      <dgm:spPr/>
      <dgm:t>
        <a:bodyPr/>
        <a:lstStyle/>
        <a:p>
          <a:endParaRPr lang="en-US"/>
        </a:p>
      </dgm:t>
    </dgm:pt>
    <dgm:pt modelId="{48629639-8520-49DA-90B9-BEAA47311B94}" type="sibTrans" cxnId="{43851F4D-0A37-4505-81AB-D327D470E104}">
      <dgm:prSet/>
      <dgm:spPr/>
      <dgm:t>
        <a:bodyPr/>
        <a:lstStyle/>
        <a:p>
          <a:endParaRPr lang="en-US"/>
        </a:p>
      </dgm:t>
    </dgm:pt>
    <dgm:pt modelId="{6FEE36B1-67C3-4C41-94DC-D76864FAEAF0}">
      <dgm:prSet/>
      <dgm:spPr/>
      <dgm:t>
        <a:bodyPr/>
        <a:lstStyle/>
        <a:p>
          <a:r>
            <a:rPr lang="en-US" dirty="0"/>
            <a:t>HVDMA projects to involve more faculty and students?</a:t>
          </a:r>
        </a:p>
      </dgm:t>
    </dgm:pt>
    <dgm:pt modelId="{86433849-6408-451A-A0E0-E426A687813C}" type="parTrans" cxnId="{08C9A52B-A5B5-4BA2-BA9D-33A64B360CBD}">
      <dgm:prSet/>
      <dgm:spPr/>
      <dgm:t>
        <a:bodyPr/>
        <a:lstStyle/>
        <a:p>
          <a:endParaRPr lang="en-US"/>
        </a:p>
      </dgm:t>
    </dgm:pt>
    <dgm:pt modelId="{F7A85FA3-EBCA-4644-9C83-855486A32734}" type="sibTrans" cxnId="{08C9A52B-A5B5-4BA2-BA9D-33A64B360CBD}">
      <dgm:prSet/>
      <dgm:spPr/>
      <dgm:t>
        <a:bodyPr/>
        <a:lstStyle/>
        <a:p>
          <a:endParaRPr lang="en-US"/>
        </a:p>
      </dgm:t>
    </dgm:pt>
    <dgm:pt modelId="{B594CD33-937E-41CE-9BAA-CDDCAB18B7C2}">
      <dgm:prSet/>
      <dgm:spPr/>
      <dgm:t>
        <a:bodyPr/>
        <a:lstStyle/>
        <a:p>
          <a:r>
            <a:rPr lang="en-US" dirty="0"/>
            <a:t>Joint training program for new business professionals?</a:t>
          </a:r>
        </a:p>
      </dgm:t>
    </dgm:pt>
    <dgm:pt modelId="{5A312A66-4952-49CC-AAFA-A35E76EDCD2F}" type="parTrans" cxnId="{A0CEC173-C754-40CD-BB44-75C7C5DF3D4D}">
      <dgm:prSet/>
      <dgm:spPr/>
      <dgm:t>
        <a:bodyPr/>
        <a:lstStyle/>
        <a:p>
          <a:endParaRPr lang="en-US"/>
        </a:p>
      </dgm:t>
    </dgm:pt>
    <dgm:pt modelId="{7D7ECEC7-48F6-492A-8897-FF0FD71F94F7}" type="sibTrans" cxnId="{A0CEC173-C754-40CD-BB44-75C7C5DF3D4D}">
      <dgm:prSet/>
      <dgm:spPr/>
      <dgm:t>
        <a:bodyPr/>
        <a:lstStyle/>
        <a:p>
          <a:endParaRPr lang="en-US"/>
        </a:p>
      </dgm:t>
    </dgm:pt>
    <dgm:pt modelId="{201FB9A9-3417-45FA-ABEC-C31835F83A52}">
      <dgm:prSet/>
      <dgm:spPr/>
      <dgm:t>
        <a:bodyPr/>
        <a:lstStyle/>
        <a:p>
          <a:r>
            <a:rPr lang="en-US" dirty="0"/>
            <a:t>An internship program, interview preparation by HVDMA? …</a:t>
          </a:r>
        </a:p>
      </dgm:t>
    </dgm:pt>
    <dgm:pt modelId="{C6FFBEBD-5DF7-4070-89D2-EBE1A1D9E0D9}" type="parTrans" cxnId="{FE6BA777-914E-423F-A71B-3CAABFAD54E8}">
      <dgm:prSet/>
      <dgm:spPr/>
      <dgm:t>
        <a:bodyPr/>
        <a:lstStyle/>
        <a:p>
          <a:endParaRPr lang="en-US"/>
        </a:p>
      </dgm:t>
    </dgm:pt>
    <dgm:pt modelId="{8819E97E-6CFD-48C4-AF8B-4CEA444CAB81}" type="sibTrans" cxnId="{FE6BA777-914E-423F-A71B-3CAABFAD54E8}">
      <dgm:prSet/>
      <dgm:spPr/>
      <dgm:t>
        <a:bodyPr/>
        <a:lstStyle/>
        <a:p>
          <a:endParaRPr lang="en-US"/>
        </a:p>
      </dgm:t>
    </dgm:pt>
    <dgm:pt modelId="{49931D48-B556-464B-A208-67CE30AA72A8}">
      <dgm:prSet/>
      <dgm:spPr/>
      <dgm:t>
        <a:bodyPr/>
        <a:lstStyle/>
        <a:p>
          <a:r>
            <a:rPr lang="en-US"/>
            <a:t>Don’t hesitate to reach out – I am here!</a:t>
          </a:r>
        </a:p>
      </dgm:t>
    </dgm:pt>
    <dgm:pt modelId="{8DDD8704-4E45-4424-A1BE-F12491875C78}" type="parTrans" cxnId="{E7FD28D5-AE7B-410E-ACAD-8420F0FECAFA}">
      <dgm:prSet/>
      <dgm:spPr/>
      <dgm:t>
        <a:bodyPr/>
        <a:lstStyle/>
        <a:p>
          <a:endParaRPr lang="en-US"/>
        </a:p>
      </dgm:t>
    </dgm:pt>
    <dgm:pt modelId="{21EDD290-7F75-4F89-8823-FAB5A319192F}" type="sibTrans" cxnId="{E7FD28D5-AE7B-410E-ACAD-8420F0FECAFA}">
      <dgm:prSet/>
      <dgm:spPr/>
      <dgm:t>
        <a:bodyPr/>
        <a:lstStyle/>
        <a:p>
          <a:endParaRPr lang="en-US"/>
        </a:p>
      </dgm:t>
    </dgm:pt>
    <dgm:pt modelId="{03579963-CBF9-412A-BC15-7FE6C3984F55}">
      <dgm:prSet/>
      <dgm:spPr/>
      <dgm:t>
        <a:bodyPr/>
        <a:lstStyle/>
        <a:p>
          <a:r>
            <a:rPr lang="en-US"/>
            <a:t>LinkedIn</a:t>
          </a:r>
        </a:p>
      </dgm:t>
    </dgm:pt>
    <dgm:pt modelId="{4379C340-4CFA-4456-82F0-96F4A44B89E9}" type="parTrans" cxnId="{959FB99C-0BCE-4167-AEB8-83B071DC375F}">
      <dgm:prSet/>
      <dgm:spPr/>
      <dgm:t>
        <a:bodyPr/>
        <a:lstStyle/>
        <a:p>
          <a:endParaRPr lang="en-US"/>
        </a:p>
      </dgm:t>
    </dgm:pt>
    <dgm:pt modelId="{840BDDE2-F3E6-45AA-972F-E1DAD11DED52}" type="sibTrans" cxnId="{959FB99C-0BCE-4167-AEB8-83B071DC375F}">
      <dgm:prSet/>
      <dgm:spPr/>
      <dgm:t>
        <a:bodyPr/>
        <a:lstStyle/>
        <a:p>
          <a:endParaRPr lang="en-US"/>
        </a:p>
      </dgm:t>
    </dgm:pt>
    <dgm:pt modelId="{9FFAFD9D-E679-4E68-B36E-5AE2C9E35C7D}">
      <dgm:prSet/>
      <dgm:spPr/>
      <dgm:t>
        <a:bodyPr/>
        <a:lstStyle/>
        <a:p>
          <a:r>
            <a:rPr lang="en-US"/>
            <a:t>Email: shena@newpaltz.edu</a:t>
          </a:r>
        </a:p>
      </dgm:t>
    </dgm:pt>
    <dgm:pt modelId="{922F11BF-8C55-444E-9DB8-6737336DF9E8}" type="parTrans" cxnId="{8B1E2D2A-5175-4035-9970-2D724CB859CC}">
      <dgm:prSet/>
      <dgm:spPr/>
      <dgm:t>
        <a:bodyPr/>
        <a:lstStyle/>
        <a:p>
          <a:endParaRPr lang="en-US"/>
        </a:p>
      </dgm:t>
    </dgm:pt>
    <dgm:pt modelId="{945912F0-BCDA-4D2E-B79C-7E43999AA9A1}" type="sibTrans" cxnId="{8B1E2D2A-5175-4035-9970-2D724CB859CC}">
      <dgm:prSet/>
      <dgm:spPr/>
      <dgm:t>
        <a:bodyPr/>
        <a:lstStyle/>
        <a:p>
          <a:endParaRPr lang="en-US"/>
        </a:p>
      </dgm:t>
    </dgm:pt>
    <dgm:pt modelId="{0B72B7AB-FA1B-4301-AD78-E3578F12BECF}">
      <dgm:prSet/>
      <dgm:spPr/>
      <dgm:t>
        <a:bodyPr/>
        <a:lstStyle/>
        <a:p>
          <a:r>
            <a:rPr lang="en-US" dirty="0"/>
            <a:t>Your continued support</a:t>
          </a:r>
        </a:p>
      </dgm:t>
    </dgm:pt>
    <dgm:pt modelId="{F641BED1-42BA-4BCB-BA4E-9196675D0B76}" type="parTrans" cxnId="{9E93AE52-8FE5-4755-AD94-C3CF11D513DC}">
      <dgm:prSet/>
      <dgm:spPr/>
    </dgm:pt>
    <dgm:pt modelId="{C51D98D8-2FB0-4C5F-8754-E91F4F168061}" type="sibTrans" cxnId="{9E93AE52-8FE5-4755-AD94-C3CF11D513DC}">
      <dgm:prSet/>
      <dgm:spPr/>
    </dgm:pt>
    <dgm:pt modelId="{DB93AC79-5EB2-49B9-8A99-2E9A245BA80C}" type="pres">
      <dgm:prSet presAssocID="{8E0386C1-B046-4D2C-8F92-E5BE334F5E58}" presName="Name0" presStyleCnt="0">
        <dgm:presLayoutVars>
          <dgm:dir/>
          <dgm:animLvl val="lvl"/>
          <dgm:resizeHandles val="exact"/>
        </dgm:presLayoutVars>
      </dgm:prSet>
      <dgm:spPr/>
    </dgm:pt>
    <dgm:pt modelId="{2036E077-13CD-4BF3-BECA-DB32E5250A81}" type="pres">
      <dgm:prSet presAssocID="{53F52F07-16A6-4DF6-A810-9A170D1A29EA}" presName="composite" presStyleCnt="0"/>
      <dgm:spPr/>
    </dgm:pt>
    <dgm:pt modelId="{3B74F0A2-29DC-406D-8735-85047F5EAFD5}" type="pres">
      <dgm:prSet presAssocID="{53F52F07-16A6-4DF6-A810-9A170D1A29E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BEB7651-6FBE-4F62-9422-D48A474D0E63}" type="pres">
      <dgm:prSet presAssocID="{53F52F07-16A6-4DF6-A810-9A170D1A29EA}" presName="desTx" presStyleLbl="alignAccFollowNode1" presStyleIdx="0" presStyleCnt="3">
        <dgm:presLayoutVars>
          <dgm:bulletEnabled val="1"/>
        </dgm:presLayoutVars>
      </dgm:prSet>
      <dgm:spPr/>
    </dgm:pt>
    <dgm:pt modelId="{22D4060C-1E25-4402-89A0-BC74DD1F1F55}" type="pres">
      <dgm:prSet presAssocID="{1237004B-257F-4B37-99AC-F9614F80E94C}" presName="space" presStyleCnt="0"/>
      <dgm:spPr/>
    </dgm:pt>
    <dgm:pt modelId="{85CDA340-3FBE-4D1E-850E-4D444EF786A9}" type="pres">
      <dgm:prSet presAssocID="{10B684A5-CAF5-47FE-A798-78847283C8E4}" presName="composite" presStyleCnt="0"/>
      <dgm:spPr/>
    </dgm:pt>
    <dgm:pt modelId="{EF1E6E41-EBB4-4E75-86B2-AC43CB955782}" type="pres">
      <dgm:prSet presAssocID="{10B684A5-CAF5-47FE-A798-78847283C8E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80EA878-991C-41B6-8C7B-386194012F81}" type="pres">
      <dgm:prSet presAssocID="{10B684A5-CAF5-47FE-A798-78847283C8E4}" presName="desTx" presStyleLbl="alignAccFollowNode1" presStyleIdx="1" presStyleCnt="3">
        <dgm:presLayoutVars>
          <dgm:bulletEnabled val="1"/>
        </dgm:presLayoutVars>
      </dgm:prSet>
      <dgm:spPr/>
    </dgm:pt>
    <dgm:pt modelId="{A5952DF4-D8DB-46A0-B0F0-1C7754679953}" type="pres">
      <dgm:prSet presAssocID="{48629639-8520-49DA-90B9-BEAA47311B94}" presName="space" presStyleCnt="0"/>
      <dgm:spPr/>
    </dgm:pt>
    <dgm:pt modelId="{758C5A86-3E04-4447-8BED-BD7B31D171AE}" type="pres">
      <dgm:prSet presAssocID="{49931D48-B556-464B-A208-67CE30AA72A8}" presName="composite" presStyleCnt="0"/>
      <dgm:spPr/>
    </dgm:pt>
    <dgm:pt modelId="{5B7A553B-961C-4E4A-88FF-CFDAA9384FB2}" type="pres">
      <dgm:prSet presAssocID="{49931D48-B556-464B-A208-67CE30AA72A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A8BDA8C-A121-4B97-9B6D-5574C40D6882}" type="pres">
      <dgm:prSet presAssocID="{49931D48-B556-464B-A208-67CE30AA72A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7EB8F0A-A5CE-4E08-8D8A-3B2DFE52C56F}" type="presOf" srcId="{9FFAFD9D-E679-4E68-B36E-5AE2C9E35C7D}" destId="{7A8BDA8C-A121-4B97-9B6D-5574C40D6882}" srcOrd="0" destOrd="1" presId="urn:microsoft.com/office/officeart/2005/8/layout/hList1"/>
    <dgm:cxn modelId="{27C0B911-7001-4120-8610-3E9FB553ACC0}" type="presOf" srcId="{10B684A5-CAF5-47FE-A798-78847283C8E4}" destId="{EF1E6E41-EBB4-4E75-86B2-AC43CB955782}" srcOrd="0" destOrd="0" presId="urn:microsoft.com/office/officeart/2005/8/layout/hList1"/>
    <dgm:cxn modelId="{8B1E2D2A-5175-4035-9970-2D724CB859CC}" srcId="{49931D48-B556-464B-A208-67CE30AA72A8}" destId="{9FFAFD9D-E679-4E68-B36E-5AE2C9E35C7D}" srcOrd="1" destOrd="0" parTransId="{922F11BF-8C55-444E-9DB8-6737336DF9E8}" sibTransId="{945912F0-BCDA-4D2E-B79C-7E43999AA9A1}"/>
    <dgm:cxn modelId="{08C9A52B-A5B5-4BA2-BA9D-33A64B360CBD}" srcId="{10B684A5-CAF5-47FE-A798-78847283C8E4}" destId="{6FEE36B1-67C3-4C41-94DC-D76864FAEAF0}" srcOrd="0" destOrd="0" parTransId="{86433849-6408-451A-A0E0-E426A687813C}" sibTransId="{F7A85FA3-EBCA-4644-9C83-855486A32734}"/>
    <dgm:cxn modelId="{43851F4D-0A37-4505-81AB-D327D470E104}" srcId="{8E0386C1-B046-4D2C-8F92-E5BE334F5E58}" destId="{10B684A5-CAF5-47FE-A798-78847283C8E4}" srcOrd="1" destOrd="0" parTransId="{6E878D53-6A8D-4801-BA8D-0D264D0A7CF0}" sibTransId="{48629639-8520-49DA-90B9-BEAA47311B94}"/>
    <dgm:cxn modelId="{9E93AE52-8FE5-4755-AD94-C3CF11D513DC}" srcId="{53F52F07-16A6-4DF6-A810-9A170D1A29EA}" destId="{0B72B7AB-FA1B-4301-AD78-E3578F12BECF}" srcOrd="1" destOrd="0" parTransId="{F641BED1-42BA-4BCB-BA4E-9196675D0B76}" sibTransId="{C51D98D8-2FB0-4C5F-8754-E91F4F168061}"/>
    <dgm:cxn modelId="{30A91154-83BC-4CF1-A1DB-43D65A7D5E42}" type="presOf" srcId="{394D3002-70C8-491A-871B-C0AAB27C73D5}" destId="{6BEB7651-6FBE-4F62-9422-D48A474D0E63}" srcOrd="0" destOrd="0" presId="urn:microsoft.com/office/officeart/2005/8/layout/hList1"/>
    <dgm:cxn modelId="{D49F615F-A00D-41EC-AB4B-42AA8034FA7D}" type="presOf" srcId="{49931D48-B556-464B-A208-67CE30AA72A8}" destId="{5B7A553B-961C-4E4A-88FF-CFDAA9384FB2}" srcOrd="0" destOrd="0" presId="urn:microsoft.com/office/officeart/2005/8/layout/hList1"/>
    <dgm:cxn modelId="{A0CEC173-C754-40CD-BB44-75C7C5DF3D4D}" srcId="{10B684A5-CAF5-47FE-A798-78847283C8E4}" destId="{B594CD33-937E-41CE-9BAA-CDDCAB18B7C2}" srcOrd="1" destOrd="0" parTransId="{5A312A66-4952-49CC-AAFA-A35E76EDCD2F}" sibTransId="{7D7ECEC7-48F6-492A-8897-FF0FD71F94F7}"/>
    <dgm:cxn modelId="{FE6BA777-914E-423F-A71B-3CAABFAD54E8}" srcId="{10B684A5-CAF5-47FE-A798-78847283C8E4}" destId="{201FB9A9-3417-45FA-ABEC-C31835F83A52}" srcOrd="2" destOrd="0" parTransId="{C6FFBEBD-5DF7-4070-89D2-EBE1A1D9E0D9}" sibTransId="{8819E97E-6CFD-48C4-AF8B-4CEA444CAB81}"/>
    <dgm:cxn modelId="{8FF4B37A-AA35-450A-9A36-F198F3C653AE}" type="presOf" srcId="{B594CD33-937E-41CE-9BAA-CDDCAB18B7C2}" destId="{280EA878-991C-41B6-8C7B-386194012F81}" srcOrd="0" destOrd="1" presId="urn:microsoft.com/office/officeart/2005/8/layout/hList1"/>
    <dgm:cxn modelId="{28DC907C-21EB-46A0-9A0A-5FA24AB297C9}" type="presOf" srcId="{201FB9A9-3417-45FA-ABEC-C31835F83A52}" destId="{280EA878-991C-41B6-8C7B-386194012F81}" srcOrd="0" destOrd="2" presId="urn:microsoft.com/office/officeart/2005/8/layout/hList1"/>
    <dgm:cxn modelId="{14483D80-E5EE-4661-9B1E-4C86A8EB1C61}" type="presOf" srcId="{8E0386C1-B046-4D2C-8F92-E5BE334F5E58}" destId="{DB93AC79-5EB2-49B9-8A99-2E9A245BA80C}" srcOrd="0" destOrd="0" presId="urn:microsoft.com/office/officeart/2005/8/layout/hList1"/>
    <dgm:cxn modelId="{ED690598-205E-4653-8E18-A15E8FD2145E}" type="presOf" srcId="{53F52F07-16A6-4DF6-A810-9A170D1A29EA}" destId="{3B74F0A2-29DC-406D-8735-85047F5EAFD5}" srcOrd="0" destOrd="0" presId="urn:microsoft.com/office/officeart/2005/8/layout/hList1"/>
    <dgm:cxn modelId="{959FB99C-0BCE-4167-AEB8-83B071DC375F}" srcId="{49931D48-B556-464B-A208-67CE30AA72A8}" destId="{03579963-CBF9-412A-BC15-7FE6C3984F55}" srcOrd="0" destOrd="0" parTransId="{4379C340-4CFA-4456-82F0-96F4A44B89E9}" sibTransId="{840BDDE2-F3E6-45AA-972F-E1DAD11DED52}"/>
    <dgm:cxn modelId="{DA88EDB4-5AA6-43A3-BA4E-2C147FA05C8D}" type="presOf" srcId="{03579963-CBF9-412A-BC15-7FE6C3984F55}" destId="{7A8BDA8C-A121-4B97-9B6D-5574C40D6882}" srcOrd="0" destOrd="0" presId="urn:microsoft.com/office/officeart/2005/8/layout/hList1"/>
    <dgm:cxn modelId="{A71317CB-1F3C-41D3-B1D0-5D1C716F880C}" srcId="{53F52F07-16A6-4DF6-A810-9A170D1A29EA}" destId="{394D3002-70C8-491A-871B-C0AAB27C73D5}" srcOrd="0" destOrd="0" parTransId="{35DCFBC4-0A00-4864-BC98-1EA63993EDE5}" sibTransId="{4CBC4BE6-E1CF-41FA-9151-347AA7DA9896}"/>
    <dgm:cxn modelId="{2D9450D1-9C64-49C3-A26F-5813AD8DA213}" srcId="{8E0386C1-B046-4D2C-8F92-E5BE334F5E58}" destId="{53F52F07-16A6-4DF6-A810-9A170D1A29EA}" srcOrd="0" destOrd="0" parTransId="{AB57A796-EFCC-43AE-A9BF-F182E7F58436}" sibTransId="{1237004B-257F-4B37-99AC-F9614F80E94C}"/>
    <dgm:cxn modelId="{E7FD28D5-AE7B-410E-ACAD-8420F0FECAFA}" srcId="{8E0386C1-B046-4D2C-8F92-E5BE334F5E58}" destId="{49931D48-B556-464B-A208-67CE30AA72A8}" srcOrd="2" destOrd="0" parTransId="{8DDD8704-4E45-4424-A1BE-F12491875C78}" sibTransId="{21EDD290-7F75-4F89-8823-FAB5A319192F}"/>
    <dgm:cxn modelId="{590966DF-7504-4F48-A6E9-5F306E1A74DB}" type="presOf" srcId="{6FEE36B1-67C3-4C41-94DC-D76864FAEAF0}" destId="{280EA878-991C-41B6-8C7B-386194012F81}" srcOrd="0" destOrd="0" presId="urn:microsoft.com/office/officeart/2005/8/layout/hList1"/>
    <dgm:cxn modelId="{588531EE-C360-4852-A1F9-B545F859A0DD}" type="presOf" srcId="{0B72B7AB-FA1B-4301-AD78-E3578F12BECF}" destId="{6BEB7651-6FBE-4F62-9422-D48A474D0E63}" srcOrd="0" destOrd="1" presId="urn:microsoft.com/office/officeart/2005/8/layout/hList1"/>
    <dgm:cxn modelId="{F83D1639-E907-4BFD-8D67-B8DF28207747}" type="presParOf" srcId="{DB93AC79-5EB2-49B9-8A99-2E9A245BA80C}" destId="{2036E077-13CD-4BF3-BECA-DB32E5250A81}" srcOrd="0" destOrd="0" presId="urn:microsoft.com/office/officeart/2005/8/layout/hList1"/>
    <dgm:cxn modelId="{634141AE-A46D-46DF-BCB7-A351093A5CA5}" type="presParOf" srcId="{2036E077-13CD-4BF3-BECA-DB32E5250A81}" destId="{3B74F0A2-29DC-406D-8735-85047F5EAFD5}" srcOrd="0" destOrd="0" presId="urn:microsoft.com/office/officeart/2005/8/layout/hList1"/>
    <dgm:cxn modelId="{E2C7AC89-EC66-4575-87E8-A56DBB5E8167}" type="presParOf" srcId="{2036E077-13CD-4BF3-BECA-DB32E5250A81}" destId="{6BEB7651-6FBE-4F62-9422-D48A474D0E63}" srcOrd="1" destOrd="0" presId="urn:microsoft.com/office/officeart/2005/8/layout/hList1"/>
    <dgm:cxn modelId="{D568E939-2486-4246-AE94-D7F2FA3F5CD3}" type="presParOf" srcId="{DB93AC79-5EB2-49B9-8A99-2E9A245BA80C}" destId="{22D4060C-1E25-4402-89A0-BC74DD1F1F55}" srcOrd="1" destOrd="0" presId="urn:microsoft.com/office/officeart/2005/8/layout/hList1"/>
    <dgm:cxn modelId="{1DD45ACA-7413-4E20-905C-936EEA361CD8}" type="presParOf" srcId="{DB93AC79-5EB2-49B9-8A99-2E9A245BA80C}" destId="{85CDA340-3FBE-4D1E-850E-4D444EF786A9}" srcOrd="2" destOrd="0" presId="urn:microsoft.com/office/officeart/2005/8/layout/hList1"/>
    <dgm:cxn modelId="{BAB8EA6E-75B5-47C9-B438-DD8C4406C466}" type="presParOf" srcId="{85CDA340-3FBE-4D1E-850E-4D444EF786A9}" destId="{EF1E6E41-EBB4-4E75-86B2-AC43CB955782}" srcOrd="0" destOrd="0" presId="urn:microsoft.com/office/officeart/2005/8/layout/hList1"/>
    <dgm:cxn modelId="{E3462642-0E0E-49BD-A9B8-7C148A0CCA55}" type="presParOf" srcId="{85CDA340-3FBE-4D1E-850E-4D444EF786A9}" destId="{280EA878-991C-41B6-8C7B-386194012F81}" srcOrd="1" destOrd="0" presId="urn:microsoft.com/office/officeart/2005/8/layout/hList1"/>
    <dgm:cxn modelId="{4BE211AE-3AB2-4E01-B330-90D42E80A8B6}" type="presParOf" srcId="{DB93AC79-5EB2-49B9-8A99-2E9A245BA80C}" destId="{A5952DF4-D8DB-46A0-B0F0-1C7754679953}" srcOrd="3" destOrd="0" presId="urn:microsoft.com/office/officeart/2005/8/layout/hList1"/>
    <dgm:cxn modelId="{48CB7AFB-45C6-44CC-8048-75178798DF1E}" type="presParOf" srcId="{DB93AC79-5EB2-49B9-8A99-2E9A245BA80C}" destId="{758C5A86-3E04-4447-8BED-BD7B31D171AE}" srcOrd="4" destOrd="0" presId="urn:microsoft.com/office/officeart/2005/8/layout/hList1"/>
    <dgm:cxn modelId="{E0CE119F-C987-45C4-97A4-CE84E541BC3F}" type="presParOf" srcId="{758C5A86-3E04-4447-8BED-BD7B31D171AE}" destId="{5B7A553B-961C-4E4A-88FF-CFDAA9384FB2}" srcOrd="0" destOrd="0" presId="urn:microsoft.com/office/officeart/2005/8/layout/hList1"/>
    <dgm:cxn modelId="{C00BCDD9-661C-4F1E-AF60-4FA3D3FE1623}" type="presParOf" srcId="{758C5A86-3E04-4447-8BED-BD7B31D171AE}" destId="{7A8BDA8C-A121-4B97-9B6D-5574C40D688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197B9-3315-4E2A-B87E-CBD926B7504A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4769D9-271C-447A-82F6-7F9F0EACB6AA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4862F-6FF3-4A96-9B93-711C27A2E3BE}">
      <dsp:nvSpPr>
        <dsp:cNvPr id="0" name=""/>
        <dsp:cNvSpPr/>
      </dsp:nvSpPr>
      <dsp:spPr>
        <a:xfrm>
          <a:off x="1507738" y="707092"/>
          <a:ext cx="473202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Segmentation analysis greatly facilitated</a:t>
          </a:r>
        </a:p>
      </dsp:txBody>
      <dsp:txXfrm>
        <a:off x="1507738" y="707092"/>
        <a:ext cx="4732020" cy="1305401"/>
      </dsp:txXfrm>
    </dsp:sp>
    <dsp:sp modelId="{14F5F947-C1B6-4F7D-83D1-B6AE23F1478D}">
      <dsp:nvSpPr>
        <dsp:cNvPr id="0" name=""/>
        <dsp:cNvSpPr/>
      </dsp:nvSpPr>
      <dsp:spPr>
        <a:xfrm>
          <a:off x="6239758" y="707092"/>
          <a:ext cx="427584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Segmentation analysis without using “Segments” - can be found in different reports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 Segments - System segments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 Segments - Custom segments</a:t>
          </a:r>
        </a:p>
      </dsp:txBody>
      <dsp:txXfrm>
        <a:off x="6239758" y="707092"/>
        <a:ext cx="4275841" cy="1305401"/>
      </dsp:txXfrm>
    </dsp:sp>
    <dsp:sp modelId="{49318ACF-5B34-40BB-927D-65718A54018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C18E2-E123-4830-B010-9C43EF494986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8AA7A-15D0-4977-AD7E-81189D9E83DD}">
      <dsp:nvSpPr>
        <dsp:cNvPr id="0" name=""/>
        <dsp:cNvSpPr/>
      </dsp:nvSpPr>
      <dsp:spPr>
        <a:xfrm>
          <a:off x="1507738" y="2338844"/>
          <a:ext cx="473202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Students are expected to learn</a:t>
          </a:r>
        </a:p>
      </dsp:txBody>
      <dsp:txXfrm>
        <a:off x="1507738" y="2338844"/>
        <a:ext cx="4732020" cy="1305401"/>
      </dsp:txXfrm>
    </dsp:sp>
    <dsp:sp modelId="{931121BD-1829-496B-8C6C-BE9098A9D60B}">
      <dsp:nvSpPr>
        <dsp:cNvPr id="0" name=""/>
        <dsp:cNvSpPr/>
      </dsp:nvSpPr>
      <dsp:spPr>
        <a:xfrm>
          <a:off x="6239758" y="2338844"/>
          <a:ext cx="427584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What types of data are available in GA? Where to find them in GA? How to use them for </a:t>
          </a:r>
          <a:r>
            <a:rPr lang="en-US" sz="1500" kern="1200"/>
            <a:t>analysis? Practice</a:t>
          </a:r>
          <a:r>
            <a:rPr lang="en-US" sz="1500" kern="1200" dirty="0"/>
            <a:t>, and more practice!</a:t>
          </a:r>
        </a:p>
      </dsp:txBody>
      <dsp:txXfrm>
        <a:off x="6239758" y="2338844"/>
        <a:ext cx="4275841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FC5FC-19EB-4E2D-81C5-B291C01167E3}">
      <dsp:nvSpPr>
        <dsp:cNvPr id="0" name=""/>
        <dsp:cNvSpPr/>
      </dsp:nvSpPr>
      <dsp:spPr>
        <a:xfrm>
          <a:off x="2103120" y="382"/>
          <a:ext cx="8412480" cy="211192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536430" rIns="163225" bIns="5364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Bounced sessions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Converters</a:t>
          </a:r>
        </a:p>
      </dsp:txBody>
      <dsp:txXfrm>
        <a:off x="2103120" y="382"/>
        <a:ext cx="8412480" cy="2111928"/>
      </dsp:txXfrm>
    </dsp:sp>
    <dsp:sp modelId="{466380DA-1E58-446A-A4C8-8262A95DD230}">
      <dsp:nvSpPr>
        <dsp:cNvPr id="0" name=""/>
        <dsp:cNvSpPr/>
      </dsp:nvSpPr>
      <dsp:spPr>
        <a:xfrm>
          <a:off x="0" y="382"/>
          <a:ext cx="2103120" cy="21119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208612" rIns="111290" bIns="208612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System Segments</a:t>
          </a:r>
        </a:p>
      </dsp:txBody>
      <dsp:txXfrm>
        <a:off x="0" y="382"/>
        <a:ext cx="2103120" cy="2111928"/>
      </dsp:txXfrm>
    </dsp:sp>
    <dsp:sp modelId="{67E7B65F-1589-4215-B57E-E4F9C3754D5B}">
      <dsp:nvSpPr>
        <dsp:cNvPr id="0" name=""/>
        <dsp:cNvSpPr/>
      </dsp:nvSpPr>
      <dsp:spPr>
        <a:xfrm>
          <a:off x="2103120" y="2239026"/>
          <a:ext cx="8412480" cy="211192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536430" rIns="163225" bIns="5364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Conversion by number of visits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Whales (users having spent $300 or more)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 Technophiles by generation cohort</a:t>
          </a:r>
        </a:p>
      </dsp:txBody>
      <dsp:txXfrm>
        <a:off x="2103120" y="2239026"/>
        <a:ext cx="8412480" cy="2111928"/>
      </dsp:txXfrm>
    </dsp:sp>
    <dsp:sp modelId="{9C8A71AA-6D9B-4B50-8593-2DAB5D5D17FE}">
      <dsp:nvSpPr>
        <dsp:cNvPr id="0" name=""/>
        <dsp:cNvSpPr/>
      </dsp:nvSpPr>
      <dsp:spPr>
        <a:xfrm>
          <a:off x="0" y="2239026"/>
          <a:ext cx="2103120" cy="21119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208612" rIns="111290" bIns="208612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Custom Segments</a:t>
          </a:r>
        </a:p>
      </dsp:txBody>
      <dsp:txXfrm>
        <a:off x="0" y="2239026"/>
        <a:ext cx="2103120" cy="21119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4F0A2-29DC-406D-8735-85047F5EAFD5}">
      <dsp:nvSpPr>
        <dsp:cNvPr id="0" name=""/>
        <dsp:cNvSpPr/>
      </dsp:nvSpPr>
      <dsp:spPr>
        <a:xfrm>
          <a:off x="3564" y="168390"/>
          <a:ext cx="3475718" cy="8659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Mentorship Program</a:t>
          </a:r>
        </a:p>
      </dsp:txBody>
      <dsp:txXfrm>
        <a:off x="3564" y="168390"/>
        <a:ext cx="3475718" cy="865971"/>
      </dsp:txXfrm>
    </dsp:sp>
    <dsp:sp modelId="{6BEB7651-6FBE-4F62-9422-D48A474D0E63}">
      <dsp:nvSpPr>
        <dsp:cNvPr id="0" name=""/>
        <dsp:cNvSpPr/>
      </dsp:nvSpPr>
      <dsp:spPr>
        <a:xfrm>
          <a:off x="3564" y="1034361"/>
          <a:ext cx="3475718" cy="34916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Call for mentors - my next class in Spring 2023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Your continued support</a:t>
          </a:r>
        </a:p>
      </dsp:txBody>
      <dsp:txXfrm>
        <a:off x="3564" y="1034361"/>
        <a:ext cx="3475718" cy="3491640"/>
      </dsp:txXfrm>
    </dsp:sp>
    <dsp:sp modelId="{EF1E6E41-EBB4-4E75-86B2-AC43CB955782}">
      <dsp:nvSpPr>
        <dsp:cNvPr id="0" name=""/>
        <dsp:cNvSpPr/>
      </dsp:nvSpPr>
      <dsp:spPr>
        <a:xfrm>
          <a:off x="3965884" y="168390"/>
          <a:ext cx="3475718" cy="865971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More creative next steps</a:t>
          </a:r>
        </a:p>
      </dsp:txBody>
      <dsp:txXfrm>
        <a:off x="3965884" y="168390"/>
        <a:ext cx="3475718" cy="865971"/>
      </dsp:txXfrm>
    </dsp:sp>
    <dsp:sp modelId="{280EA878-991C-41B6-8C7B-386194012F81}">
      <dsp:nvSpPr>
        <dsp:cNvPr id="0" name=""/>
        <dsp:cNvSpPr/>
      </dsp:nvSpPr>
      <dsp:spPr>
        <a:xfrm>
          <a:off x="3965884" y="1034361"/>
          <a:ext cx="3475718" cy="3491640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HVDMA projects to involve more faculty and students?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Joint training program for new business professionals?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An internship program, interview preparation by HVDMA? …</a:t>
          </a:r>
        </a:p>
      </dsp:txBody>
      <dsp:txXfrm>
        <a:off x="3965884" y="1034361"/>
        <a:ext cx="3475718" cy="3491640"/>
      </dsp:txXfrm>
    </dsp:sp>
    <dsp:sp modelId="{5B7A553B-961C-4E4A-88FF-CFDAA9384FB2}">
      <dsp:nvSpPr>
        <dsp:cNvPr id="0" name=""/>
        <dsp:cNvSpPr/>
      </dsp:nvSpPr>
      <dsp:spPr>
        <a:xfrm>
          <a:off x="7928203" y="168390"/>
          <a:ext cx="3475718" cy="86597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Don’t hesitate to reach out – I am here!</a:t>
          </a:r>
        </a:p>
      </dsp:txBody>
      <dsp:txXfrm>
        <a:off x="7928203" y="168390"/>
        <a:ext cx="3475718" cy="865971"/>
      </dsp:txXfrm>
    </dsp:sp>
    <dsp:sp modelId="{7A8BDA8C-A121-4B97-9B6D-5574C40D6882}">
      <dsp:nvSpPr>
        <dsp:cNvPr id="0" name=""/>
        <dsp:cNvSpPr/>
      </dsp:nvSpPr>
      <dsp:spPr>
        <a:xfrm>
          <a:off x="7928203" y="1034361"/>
          <a:ext cx="3475718" cy="349164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LinkedIn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Email: shena@newpaltz.edu</a:t>
          </a:r>
        </a:p>
      </dsp:txBody>
      <dsp:txXfrm>
        <a:off x="7928203" y="1034361"/>
        <a:ext cx="3475718" cy="3491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7856E-312D-4D78-9FA0-705CE58428B2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C0B3E-ADD8-4506-98F9-682E2397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3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Data: megabyte – gigabyte – terabyte – petabyte</a:t>
            </a:r>
          </a:p>
          <a:p>
            <a:r>
              <a:rPr lang="en-US" dirty="0"/>
              <a:t>Data storage: data file – database – data warehouse – data swamp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C0B3E-ADD8-4506-98F9-682E239731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7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C0B3E-ADD8-4506-98F9-682E239731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6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C74F-6099-CC35-9D7F-E3D4FF246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D9741-79BD-46AD-8222-335204CD8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27AB0-BBA2-F7CB-F113-61F14B3F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627BB-6991-DDD3-26AA-9E3732AD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4C62-F10C-C84D-5FD6-111671B6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4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D07C-2254-5386-2535-F7A506AF3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F34A-196E-BE40-7833-0A9432EC9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5F04C-105E-2082-78E0-B6D3680C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65AB-3A63-46CB-7159-B79A6CF6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7D462-1740-0647-0C26-5591ABFB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8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FC986-0942-0D85-2143-3E34AC333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8903E-1B58-98EB-AA5C-FB3C6D283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20685-627B-6FDF-BE25-3A27E0A0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7E355-D1A1-B5E6-EB10-41B80CF60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A44E4-C0C3-923E-9703-4D841EBD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22BFF-6465-046D-9180-8DCC88AC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0D8-F33B-9CD7-38F2-AE7C22D0D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04605-841B-9074-8541-B0D012D8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DD81A-3EF4-BE54-FDEB-ABEBF35E3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CAD04-981B-B6D1-5C3E-3B7A2E60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6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C9C4-3F14-3944-A02C-EE2839BE5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91226-92A4-5F59-20F7-CB74485C7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71A64-7D64-13E7-E07E-851B8303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85640-6E81-836B-8528-B1D4E5F9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942F9-9778-C5C1-BEAE-EC529F8D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3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F52B-E9DE-FE77-994E-2E9B033F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93A12-15EA-A619-D756-C07C83DFC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1712F-DBD1-F1F3-CEEE-4085CA1C1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AD55F-D2BF-C517-5ACC-B58F79F2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F4042-75C7-A4F8-E258-41A49F55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3657D-D961-8AE6-8D5D-3DE3952AB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5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19BB5-55F2-CADF-C709-BEF2D6E8F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385A8-6111-84FE-E38E-4B3D93517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9B6B3-7E06-784A-985A-A8B074557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20988-C085-776F-817C-77539407B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D20CA-2DD3-07DC-7421-3777F2407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3D1BA0-B25D-805D-BC06-29046B7D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420B1-D4A2-4121-3F5A-EC8BAABA9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029C64-EE92-8013-9627-3B33BD7C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7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24E74-8DED-021F-6752-50EAF06D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82BD56-0284-978F-1F37-D686FDCE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FEE2B-2A63-1E8A-FE3D-7C36C900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A8946-3882-1338-B2FF-BCD4BD9F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0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220EC-8BBD-3A9C-D920-3CA3F52F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32C8A0-56ED-23C5-822B-E5DA8640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6B9A4-C786-0947-7EAB-FDCE929E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8DC5F-E96E-DF00-738E-774ECB711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1CE16-7B8A-AD43-D29B-7B856E9A9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0B1B8-8907-105A-41E0-A9B55AE68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3E977-877B-7E73-C240-5377F99BB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19AF0-255F-46A3-0023-18998B14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2E2B7-47BB-3325-B656-39F7809D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6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7C91C-C330-6B61-BAAD-D08045AC5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0B59F-31B8-7BD4-F4AC-4C63C6E00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CACE1-EC16-20FB-C08D-633155951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BBB8A-4A9D-8B5B-0CCB-C70B1498D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9638F-35FD-2CEC-63CA-878983A0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857BD-2741-06C2-0352-51F2A3AD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0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C6D76B-158B-9BEB-C50E-49E64756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B6C87-A2D0-07A1-1E0A-9FD21C80F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88D2-1E12-426F-5F0D-35396A1CD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503D-9B58-4D7A-8318-FFA2AC8ADB20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875CD-4BAB-661C-AA01-ED3C68D14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3EE74-249F-BC5C-4490-1D611C05A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44C1-F93D-4F90-A6E5-0E074EC7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2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ianalytics.com/community/blog/the-state-of-analytics-degrees-in-universit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tner.com/reviews/market/digital-marketing-analyti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hop.googlemerchandisesto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gnifying glass showing decling performance">
            <a:extLst>
              <a:ext uri="{FF2B5EF4-FFF2-40B4-BE49-F238E27FC236}">
                <a16:creationId xmlns:a16="http://schemas.microsoft.com/office/drawing/2014/main" id="{E24B4DF5-2F49-16EC-30D5-E797920680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69992-DE3C-5685-46DC-9A4537ECC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Analyzing Market Segments with Google Analytics</a:t>
            </a:r>
            <a:br>
              <a:rPr lang="en-US" sz="3000"/>
            </a:br>
            <a:br>
              <a:rPr lang="en-US" sz="3000"/>
            </a:br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– How do I help students make sense of web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3A098-441C-81D5-C8FB-3B74C6843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Shen, PhD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of Marketing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SUNY New Paltz School of Business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9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Segments in Google Analytics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1700" dirty="0"/>
              <a:t>Is to analyze subsets of data - basically, filter your data without permanently deleting any of the data you have collected.</a:t>
            </a:r>
          </a:p>
          <a:p>
            <a:endParaRPr lang="en-US" sz="1700" dirty="0"/>
          </a:p>
          <a:p>
            <a:r>
              <a:rPr lang="en-US" sz="1700" dirty="0"/>
              <a:t>Data available in Google Analytics (free)</a:t>
            </a:r>
          </a:p>
          <a:p>
            <a:pPr lvl="1"/>
            <a:r>
              <a:rPr lang="en-US" sz="1700" dirty="0"/>
              <a:t>Geographic:  </a:t>
            </a:r>
            <a:r>
              <a:rPr lang="en-US" sz="1700" dirty="0">
                <a:highlight>
                  <a:srgbClr val="FFFF00"/>
                </a:highlight>
              </a:rPr>
              <a:t>nations, regions, states, </a:t>
            </a:r>
            <a:r>
              <a:rPr lang="en-US" sz="1700" dirty="0"/>
              <a:t>counties</a:t>
            </a:r>
            <a:r>
              <a:rPr lang="en-US" sz="1700" dirty="0">
                <a:highlight>
                  <a:srgbClr val="FFFF00"/>
                </a:highlight>
              </a:rPr>
              <a:t>, cities</a:t>
            </a:r>
            <a:r>
              <a:rPr lang="en-US" sz="1700" dirty="0"/>
              <a:t>, or even neighborhoods.</a:t>
            </a:r>
          </a:p>
          <a:p>
            <a:pPr lvl="1"/>
            <a:r>
              <a:rPr lang="en-US" sz="1700" dirty="0"/>
              <a:t>Demographic (limited): </a:t>
            </a:r>
            <a:r>
              <a:rPr lang="en-US" sz="1700" dirty="0">
                <a:highlight>
                  <a:srgbClr val="FFFF00"/>
                </a:highlight>
              </a:rPr>
              <a:t>age</a:t>
            </a:r>
            <a:r>
              <a:rPr lang="en-US" sz="1700" dirty="0"/>
              <a:t>, life-cycle stage, </a:t>
            </a:r>
            <a:r>
              <a:rPr lang="en-US" sz="1700" dirty="0">
                <a:highlight>
                  <a:srgbClr val="FFFF00"/>
                </a:highlight>
              </a:rPr>
              <a:t>gender</a:t>
            </a:r>
            <a:r>
              <a:rPr lang="en-US" sz="1700" dirty="0"/>
              <a:t>, income, occupation, education, religion, ethnicity, and generation.</a:t>
            </a:r>
          </a:p>
          <a:p>
            <a:pPr lvl="1"/>
            <a:r>
              <a:rPr lang="en-US" sz="1700" dirty="0"/>
              <a:t>Psychographic (limited): social class, </a:t>
            </a:r>
            <a:r>
              <a:rPr lang="en-US" sz="1700" dirty="0">
                <a:highlight>
                  <a:srgbClr val="FFFF00"/>
                </a:highlight>
              </a:rPr>
              <a:t>lifestyle</a:t>
            </a:r>
            <a:r>
              <a:rPr lang="en-US" sz="1700" dirty="0"/>
              <a:t>, or </a:t>
            </a:r>
            <a:r>
              <a:rPr lang="en-US" sz="1700" dirty="0">
                <a:highlight>
                  <a:srgbClr val="FFFF00"/>
                </a:highlight>
              </a:rPr>
              <a:t>personality</a:t>
            </a:r>
            <a:r>
              <a:rPr lang="en-US" sz="1700" dirty="0"/>
              <a:t> characteristics.</a:t>
            </a:r>
          </a:p>
          <a:p>
            <a:pPr lvl="1"/>
            <a:r>
              <a:rPr lang="en-US" sz="1700" dirty="0">
                <a:highlight>
                  <a:srgbClr val="FFFF00"/>
                </a:highlight>
              </a:rPr>
              <a:t>Behavioral (elaborate measures of online behavior)</a:t>
            </a:r>
            <a:r>
              <a:rPr lang="en-US" sz="1700" dirty="0"/>
              <a:t>: e.g., in Audience (new vs returning, recency, frequency, and engagement), Acquisition (Traffic source, Ads), Behavior (content interaction), and Conversions (Goals, Shopping)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827092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Segments in Google Analytics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BDBE59-080A-4254-7044-0EDBB84E2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1121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74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Segmentation Analysis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FC4699-BF77-F31F-4278-387FA26083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9819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755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Projects Mentored by HVDMA Membership Businesses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Spring 2020</a:t>
            </a:r>
          </a:p>
          <a:p>
            <a:pPr lvl="1"/>
            <a:r>
              <a:rPr lang="en-US" b="1" dirty="0"/>
              <a:t>Data Intelligence and Insight </a:t>
            </a:r>
            <a:r>
              <a:rPr lang="en-US" dirty="0"/>
              <a:t>(Heather </a:t>
            </a:r>
            <a:r>
              <a:rPr lang="en-US" dirty="0" err="1"/>
              <a:t>Winnicki</a:t>
            </a:r>
            <a:r>
              <a:rPr lang="en-US" dirty="0"/>
              <a:t>, Vice President of Product Management at Infogroup)</a:t>
            </a:r>
          </a:p>
          <a:p>
            <a:pPr lvl="1"/>
            <a:r>
              <a:rPr lang="en-US" b="1" dirty="0"/>
              <a:t>B2C Coffee Continuity Club </a:t>
            </a:r>
            <a:r>
              <a:rPr lang="en-US" dirty="0"/>
              <a:t>(Chris </a:t>
            </a:r>
            <a:r>
              <a:rPr lang="en-US" dirty="0" err="1"/>
              <a:t>Pelczar</a:t>
            </a:r>
            <a:r>
              <a:rPr lang="en-US" dirty="0"/>
              <a:t>, Vice President Strategic Sales, Rickard</a:t>
            </a:r>
            <a:r>
              <a:rPr lang="en-US" baseline="30000" dirty="0"/>
              <a:t>2</a:t>
            </a:r>
            <a:r>
              <a:rPr lang="en-US" dirty="0"/>
              <a:t> )</a:t>
            </a:r>
            <a:endParaRPr lang="en-US" baseline="30000" dirty="0"/>
          </a:p>
          <a:p>
            <a:pPr lvl="1"/>
            <a:r>
              <a:rPr lang="en-US" b="1" dirty="0"/>
              <a:t>Donor Acquisition for Non-Profit Organizations </a:t>
            </a:r>
            <a:r>
              <a:rPr lang="en-US" dirty="0"/>
              <a:t>(Bruce Hammer, VP Nonprofit Services, Path2Response)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87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Projects Mentored by HVDMA Membership Businesses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Spring 2021</a:t>
            </a:r>
          </a:p>
          <a:p>
            <a:pPr lvl="1"/>
            <a:r>
              <a:rPr lang="en-US" b="1" dirty="0"/>
              <a:t>The Kool Kat Re-launch </a:t>
            </a:r>
            <a:r>
              <a:rPr lang="en-US" dirty="0"/>
              <a:t>(Becky </a:t>
            </a:r>
            <a:r>
              <a:rPr lang="en-US" dirty="0" err="1"/>
              <a:t>Santaniello</a:t>
            </a:r>
            <a:r>
              <a:rPr lang="en-US" dirty="0"/>
              <a:t>, Vice President of Sales at Mailinglists.com)</a:t>
            </a:r>
          </a:p>
          <a:p>
            <a:pPr lvl="1"/>
            <a:r>
              <a:rPr lang="en-US" b="1" dirty="0"/>
              <a:t>National Women’s Soccer League </a:t>
            </a:r>
            <a:r>
              <a:rPr lang="en-US" dirty="0"/>
              <a:t>(Jeremy Johnson, Senior Vice President, Customer Acquisition at Specialists Marketing Services, Inc.)</a:t>
            </a:r>
          </a:p>
          <a:p>
            <a:pPr lvl="1"/>
            <a:r>
              <a:rPr lang="en-US" b="1" dirty="0"/>
              <a:t>Google Analytics Marketing Project </a:t>
            </a:r>
            <a:r>
              <a:rPr lang="en-US" dirty="0"/>
              <a:t>(Ed Larkin, VP, New Business Development for Alliant, The Audience Company)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656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Projects Mentored by HVDMA Membership Businesses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Spring 2022</a:t>
            </a:r>
          </a:p>
          <a:p>
            <a:pPr lvl="1"/>
            <a:r>
              <a:rPr lang="en-US" sz="2000" b="1" dirty="0"/>
              <a:t>The Shoofly </a:t>
            </a:r>
            <a:r>
              <a:rPr lang="en-US" sz="2000" dirty="0"/>
              <a:t>(Lisa Moore, Account Director, Licensing at Data Axle) </a:t>
            </a:r>
          </a:p>
          <a:p>
            <a:pPr lvl="1"/>
            <a:r>
              <a:rPr lang="en-US" sz="2000" b="1" dirty="0"/>
              <a:t>National Women’s Soccer League </a:t>
            </a:r>
            <a:r>
              <a:rPr lang="en-US" sz="2000" dirty="0"/>
              <a:t>(Jeremy Johnson, Senior Vice President, Customer Acquisition at Specialists Marketing Services, Inc.)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4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Projects Mentored by HVDMA Membership Businesses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000" dirty="0"/>
              <a:t>Spring 2020</a:t>
            </a:r>
          </a:p>
          <a:p>
            <a:pPr lvl="1"/>
            <a:r>
              <a:rPr lang="en-US" sz="2000" b="1" dirty="0"/>
              <a:t>Data Intelligence and Insight </a:t>
            </a:r>
            <a:r>
              <a:rPr lang="en-US" sz="2000" dirty="0"/>
              <a:t>(Heather </a:t>
            </a:r>
            <a:r>
              <a:rPr lang="en-US" sz="2000" dirty="0" err="1"/>
              <a:t>Winnicki</a:t>
            </a:r>
            <a:r>
              <a:rPr lang="en-US" sz="2000" dirty="0"/>
              <a:t>, Vice President of Product Management at Infogroup)</a:t>
            </a:r>
          </a:p>
          <a:p>
            <a:pPr lvl="1"/>
            <a:r>
              <a:rPr lang="en-US" sz="2000" b="1" dirty="0"/>
              <a:t>B2C Coffee Continuity Club </a:t>
            </a:r>
            <a:r>
              <a:rPr lang="en-US" sz="2000" dirty="0"/>
              <a:t>(Chris </a:t>
            </a:r>
            <a:r>
              <a:rPr lang="en-US" sz="2000" dirty="0" err="1"/>
              <a:t>Pelczar</a:t>
            </a:r>
            <a:r>
              <a:rPr lang="en-US" sz="2000" dirty="0"/>
              <a:t>, Vice President Strategic Sales, Rickard</a:t>
            </a:r>
            <a:r>
              <a:rPr lang="en-US" sz="2000" baseline="30000" dirty="0"/>
              <a:t>2</a:t>
            </a:r>
            <a:r>
              <a:rPr lang="en-US" sz="2000" dirty="0"/>
              <a:t> )</a:t>
            </a:r>
            <a:endParaRPr lang="en-US" sz="2000" baseline="30000" dirty="0"/>
          </a:p>
          <a:p>
            <a:pPr lvl="1"/>
            <a:r>
              <a:rPr lang="en-US" sz="2000" b="1" dirty="0"/>
              <a:t>Donor Acquisition for Non-Profit Organizations </a:t>
            </a:r>
            <a:r>
              <a:rPr lang="en-US" sz="2000" dirty="0"/>
              <a:t>(Bruce Hammer, VP Nonprofit Services, Path2Response)</a:t>
            </a:r>
          </a:p>
          <a:p>
            <a:r>
              <a:rPr lang="en-US" sz="2000" dirty="0"/>
              <a:t>Spring 2021</a:t>
            </a:r>
          </a:p>
          <a:p>
            <a:pPr lvl="1"/>
            <a:r>
              <a:rPr lang="en-US" sz="2000" b="1" dirty="0"/>
              <a:t>The Kool Kat Re-launch </a:t>
            </a:r>
            <a:r>
              <a:rPr lang="en-US" sz="2000" dirty="0"/>
              <a:t>(Becky </a:t>
            </a:r>
            <a:r>
              <a:rPr lang="en-US" sz="2000" dirty="0" err="1"/>
              <a:t>Santaniello</a:t>
            </a:r>
            <a:r>
              <a:rPr lang="en-US" sz="2000" dirty="0"/>
              <a:t>, Vice President of Sales at Mailinglists.com)</a:t>
            </a:r>
          </a:p>
          <a:p>
            <a:pPr lvl="1"/>
            <a:r>
              <a:rPr lang="en-US" sz="2000" b="1" dirty="0"/>
              <a:t>National Women’s Soccer League </a:t>
            </a:r>
            <a:r>
              <a:rPr lang="en-US" sz="2000" dirty="0"/>
              <a:t>(Jeremy Johnson, Senior Vice President, Customer Acquisition at Specialists Marketing Services, Inc.)</a:t>
            </a:r>
          </a:p>
          <a:p>
            <a:pPr lvl="1"/>
            <a:r>
              <a:rPr lang="en-US" sz="2000" b="1" dirty="0"/>
              <a:t>Google Analytics Marketing Project </a:t>
            </a:r>
            <a:r>
              <a:rPr lang="en-US" sz="2000" dirty="0"/>
              <a:t>(Ed Larkin, VP, New Business Development for Alliant, The Audience Company)</a:t>
            </a:r>
          </a:p>
          <a:p>
            <a:r>
              <a:rPr lang="en-US" sz="2000" dirty="0"/>
              <a:t>Spring 2022</a:t>
            </a:r>
          </a:p>
          <a:p>
            <a:pPr lvl="1"/>
            <a:r>
              <a:rPr lang="en-US" sz="2000" b="1" dirty="0"/>
              <a:t>The Shoofly </a:t>
            </a:r>
            <a:r>
              <a:rPr lang="en-US" sz="2000" dirty="0"/>
              <a:t>(Lisa Moore, Account Director, Licensing at Data Axle) </a:t>
            </a:r>
          </a:p>
          <a:p>
            <a:pPr lvl="1"/>
            <a:r>
              <a:rPr lang="en-US" sz="2000" b="1" dirty="0"/>
              <a:t>National Women’s Soccer League </a:t>
            </a:r>
            <a:r>
              <a:rPr lang="en-US" sz="2000" dirty="0"/>
              <a:t>(Jeremy Johnson, Senior Vice President, Customer Acquisition at Specialists Marketing Services, Inc.)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34704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36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HVDMA + SUNY New Paltz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7456"/>
            <a:ext cx="5097780" cy="379574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Mentorship Program initiated in 2019 (Sheryl Benjamin, Vice President at Data-Axle)</a:t>
            </a:r>
          </a:p>
          <a:p>
            <a:pPr lvl="1"/>
            <a:r>
              <a:rPr lang="en-US" dirty="0"/>
              <a:t>HVDMA membership organizations volunteer to help</a:t>
            </a:r>
          </a:p>
          <a:p>
            <a:r>
              <a:rPr lang="en-US" sz="2400" dirty="0"/>
              <a:t>Student engagement with events such as Christmas and Laura Smith Scholarships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AB9D45-2404-65A6-8CBA-A51D9B5F4F7D}"/>
              </a:ext>
            </a:extLst>
          </p:cNvPr>
          <p:cNvSpPr txBox="1"/>
          <p:nvPr/>
        </p:nvSpPr>
        <p:spPr>
          <a:xfrm>
            <a:off x="6256022" y="1884212"/>
            <a:ext cx="5097780" cy="3979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“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Agency FB" panose="020B0503020202020204" pitchFamily="34" charset="0"/>
              </a:rPr>
              <a:t>It was so rewarding to me to mentor Professor Shen’s marketing students!  I enjoyed collaborating with the other mentors, and I’m sure I learned as much, if not more, from the students as they did from me.  Prof. Shen course prepares them well for careers beyond graduation.”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600" b="0" i="0" dirty="0">
                <a:solidFill>
                  <a:srgbClr val="0070C0"/>
                </a:solidFill>
                <a:effectLst/>
                <a:latin typeface="Agency FB" panose="020B0503020202020204" pitchFamily="34" charset="0"/>
              </a:rPr>
              <a:t>Becky </a:t>
            </a:r>
            <a:r>
              <a:rPr lang="en-US" sz="1600" b="0" i="0" dirty="0" err="1">
                <a:solidFill>
                  <a:srgbClr val="0070C0"/>
                </a:solidFill>
                <a:effectLst/>
                <a:latin typeface="Agency FB" panose="020B0503020202020204" pitchFamily="34" charset="0"/>
              </a:rPr>
              <a:t>Santaniello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Agency FB" panose="020B0503020202020204" pitchFamily="34" charset="0"/>
              </a:rPr>
              <a:t>, Vice President Sales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600" b="0" i="0" dirty="0">
                <a:solidFill>
                  <a:srgbClr val="0070C0"/>
                </a:solidFill>
                <a:effectLst/>
                <a:latin typeface="Agency FB" panose="020B0503020202020204" pitchFamily="34" charset="0"/>
              </a:rPr>
              <a:t>Mailinglists.com/Infinite Media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70C0"/>
              </a:solidFill>
              <a:effectLst/>
              <a:latin typeface="Agency FB" panose="020B0503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dirty="0">
                <a:solidFill>
                  <a:srgbClr val="0070C0"/>
                </a:solidFill>
                <a:effectLst/>
                <a:latin typeface="Agency FB" panose="020B0503020202020204" pitchFamily="34" charset="0"/>
              </a:rPr>
              <a:t>“The SUNY New Paltz students exceeded my expectations.  They excelled at researching and understanding concepts that were new to them and utilized critical thinking skills to master their approach.   I was proud to be involved as a mentor and learned from the students as well!” 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Chris </a:t>
            </a:r>
            <a:r>
              <a:rPr lang="en-US" sz="1600" dirty="0" err="1">
                <a:solidFill>
                  <a:srgbClr val="0070C0"/>
                </a:solidFill>
                <a:latin typeface="Agency FB" panose="020B0503020202020204" pitchFamily="34" charset="0"/>
              </a:rPr>
              <a:t>Pelczar</a:t>
            </a: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, Vice President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Strategic Sales, Rickard</a:t>
            </a:r>
            <a:r>
              <a:rPr lang="en-US" sz="1600" baseline="30000" dirty="0">
                <a:solidFill>
                  <a:srgbClr val="0070C0"/>
                </a:solidFill>
                <a:latin typeface="Agency FB" panose="020B0503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06011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9443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HVDMA + SUNY New Paltz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1037"/>
            <a:ext cx="3838956" cy="379574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/>
              <a:t>Mentorship Program initiated in 2019 (Sheryl Benjamin, Vice President at Data-Axle)</a:t>
            </a:r>
          </a:p>
          <a:p>
            <a:pPr lvl="1"/>
            <a:r>
              <a:rPr lang="en-US" dirty="0"/>
              <a:t>HVDMA membership organizations volunteer to help</a:t>
            </a:r>
          </a:p>
          <a:p>
            <a:r>
              <a:rPr lang="en-US" sz="2400" dirty="0"/>
              <a:t>Student engagement with events such as Christmas and Laura Smith Scholarships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AB9D45-2404-65A6-8CBA-A51D9B5F4F7D}"/>
              </a:ext>
            </a:extLst>
          </p:cNvPr>
          <p:cNvSpPr txBox="1"/>
          <p:nvPr/>
        </p:nvSpPr>
        <p:spPr>
          <a:xfrm>
            <a:off x="5047488" y="1612699"/>
            <a:ext cx="6400800" cy="4576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“Professor Shen’s Google Analytics class is designed to prepare students for real-life scenarios.  As mentors, we have the opportunity to guide students as they develop a marketing plan and realistic solution.  As a two-time mentor, I’ve been amazed with the talent, knowledge, professionalism, and drive showcased by the SUNY New Paltz students.  It’s extremely fulfilling when your team flawlessly executes the marketing presentation!”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Jeremy Johnson, Senior Vice President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Customer Acquisition at Specialists Marketing Services, Inc.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“Every time I get asked how I got to where I am now, the first thing that comes to mind is my involvement with HVDMA, and Professor Shen, who not only mentored me, but introduced me to such a rewarding organization. I’ve never met a group of people more willing to teach and share resources that bridges the gap between a student’s realm of education and experiences and the opportunities that are out there for them. Through the connections I made from attending a single HVDMA networking event, I’ve been able to harbor close relationships with professionals in the industry that I can go to for advice and insight. I’ve also been able to land my first opportunity in the direct marketing industry through a connection I’ve kept since then.”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600" dirty="0" err="1">
                <a:solidFill>
                  <a:srgbClr val="0070C0"/>
                </a:solidFill>
                <a:latin typeface="Agency FB" panose="020B0503020202020204" pitchFamily="34" charset="0"/>
              </a:rPr>
              <a:t>Rommyani</a:t>
            </a: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gency FB" panose="020B0503020202020204" pitchFamily="34" charset="0"/>
              </a:rPr>
              <a:t>Basu</a:t>
            </a:r>
            <a:endParaRPr lang="en-US" sz="1600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70C0"/>
                </a:solidFill>
                <a:latin typeface="Agency FB" panose="020B0503020202020204" pitchFamily="34" charset="0"/>
              </a:rPr>
              <a:t>Customer Support Specialist Path2Response</a:t>
            </a:r>
          </a:p>
        </p:txBody>
      </p:sp>
    </p:spTree>
    <p:extLst>
      <p:ext uri="{BB962C8B-B14F-4D97-AF65-F5344CB8AC3E}">
        <p14:creationId xmlns:p14="http://schemas.microsoft.com/office/powerpoint/2010/main" val="4158749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23" y="320676"/>
            <a:ext cx="11407487" cy="789034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Forward-looking Thoughts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6D19922F-AD68-4E94-85E8-0AA44A1B1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0EAF00E1-BE8E-250E-F285-DA618832C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372614"/>
              </p:ext>
            </p:extLst>
          </p:nvPr>
        </p:nvGraphicFramePr>
        <p:xfrm>
          <a:off x="344624" y="1482571"/>
          <a:ext cx="11407487" cy="4694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97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375206-5B71-CD8D-9317-FF062065E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en-US" sz="3200"/>
              <a:t>From Customer Data to Customer Insights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E62A5-7484-093F-9F8B-4FC2F8FA6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en-US" sz="1800"/>
              <a:t>Customer data</a:t>
            </a:r>
          </a:p>
          <a:p>
            <a:pPr lvl="1"/>
            <a:endParaRPr lang="en-US" sz="1800"/>
          </a:p>
          <a:p>
            <a:r>
              <a:rPr lang="en-US" sz="1800"/>
              <a:t>Customer insights</a:t>
            </a:r>
          </a:p>
          <a:p>
            <a:pPr lvl="1"/>
            <a:endParaRPr lang="en-US" sz="1800"/>
          </a:p>
        </p:txBody>
      </p:sp>
      <p:pic>
        <p:nvPicPr>
          <p:cNvPr id="1026" name="Picture 2" descr="Big Data Analysis: Spark and Hadoop | by Pier Paolo Ippolito | Towards Data  Science">
            <a:extLst>
              <a:ext uri="{FF2B5EF4-FFF2-40B4-BE49-F238E27FC236}">
                <a16:creationId xmlns:a16="http://schemas.microsoft.com/office/drawing/2014/main" id="{6B7046DA-A14D-5A72-B0EA-B453F5B4F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4143" y="2734056"/>
            <a:ext cx="6732105" cy="348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898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288" y="321732"/>
            <a:ext cx="8085696" cy="353117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b="1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Thank </a:t>
            </a:r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you. </a:t>
            </a:r>
            <a:b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Any q</a:t>
            </a:r>
            <a:r>
              <a:rPr lang="en-US" sz="7200" b="1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uestions?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35FED45D-D144-4B05-BBCF-B68683958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5" descr="Help">
            <a:extLst>
              <a:ext uri="{FF2B5EF4-FFF2-40B4-BE49-F238E27FC236}">
                <a16:creationId xmlns:a16="http://schemas.microsoft.com/office/drawing/2014/main" id="{F5F7EA2E-3FA2-D316-6550-B188D0C06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019" y="446787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5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115719BB-48A7-4AF4-BB91-DC82E0DF7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5" name="Freeform: Shape 1034">
            <a:extLst>
              <a:ext uri="{FF2B5EF4-FFF2-40B4-BE49-F238E27FC236}">
                <a16:creationId xmlns:a16="http://schemas.microsoft.com/office/drawing/2014/main" id="{10973A55-5440-4A99-B526-B5812E462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37" name="Freeform: Shape 1036">
            <a:extLst>
              <a:ext uri="{FF2B5EF4-FFF2-40B4-BE49-F238E27FC236}">
                <a16:creationId xmlns:a16="http://schemas.microsoft.com/office/drawing/2014/main" id="{A9682493-588A-4D52-98F6-FBBD80C07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375206-5B71-CD8D-9317-FF062065E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170432"/>
          </a:xfrm>
        </p:spPr>
        <p:txBody>
          <a:bodyPr anchor="b">
            <a:normAutofit/>
          </a:bodyPr>
          <a:lstStyle/>
          <a:p>
            <a:r>
              <a:rPr lang="en-US" sz="3400"/>
              <a:t>From Customer Data to Customer Insights</a:t>
            </a: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FBEC5A7A-ADE4-48D9-B89C-2BA1C9110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03236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92" y="2185062"/>
            <a:ext cx="49377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E62A5-7484-093F-9F8B-4FC2F8FA6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512611"/>
            <a:ext cx="4832803" cy="3664351"/>
          </a:xfrm>
        </p:spPr>
        <p:txBody>
          <a:bodyPr>
            <a:normAutofit/>
          </a:bodyPr>
          <a:lstStyle/>
          <a:p>
            <a:r>
              <a:rPr lang="en-US" sz="1700"/>
              <a:t>Customer data</a:t>
            </a:r>
          </a:p>
          <a:p>
            <a:pPr lvl="1"/>
            <a:endParaRPr lang="en-US" sz="1700"/>
          </a:p>
          <a:p>
            <a:r>
              <a:rPr lang="en-US" sz="1700"/>
              <a:t>Customer insights</a:t>
            </a:r>
          </a:p>
          <a:p>
            <a:pPr lvl="1"/>
            <a:endParaRPr lang="en-US" sz="1700"/>
          </a:p>
          <a:p>
            <a:r>
              <a:rPr lang="en-US" sz="1700"/>
              <a:t>“If we wanted to figure out that a customer is pregnant, even if she didn’t want us to know, can you do that?” (NYT 2012)</a:t>
            </a:r>
          </a:p>
          <a:p>
            <a:pPr lvl="1"/>
            <a:r>
              <a:rPr lang="en-US" sz="1700"/>
              <a:t>Andrew Pole’s pregnancy-prediction model helped sales of mom and baby products at Target</a:t>
            </a:r>
          </a:p>
          <a:p>
            <a:pPr lvl="1"/>
            <a:r>
              <a:rPr lang="en-US" sz="1700"/>
              <a:t>What people do we need? How to educate business students for future careers? </a:t>
            </a:r>
          </a:p>
        </p:txBody>
      </p:sp>
      <p:pic>
        <p:nvPicPr>
          <p:cNvPr id="1028" name="Picture 4" descr="How Data Analytics Help in Making Business Decisions | Gartner">
            <a:extLst>
              <a:ext uri="{FF2B5EF4-FFF2-40B4-BE49-F238E27FC236}">
                <a16:creationId xmlns:a16="http://schemas.microsoft.com/office/drawing/2014/main" id="{5AE412B2-BA94-C6BC-93EA-61ADCFA56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0754" y="1220724"/>
            <a:ext cx="5435754" cy="441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70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 Analytics in Business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1" y="559837"/>
            <a:ext cx="5969751" cy="487991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dirty="0"/>
              <a:t>In 2018, AACSB International estimated 400 analytics degree programs and increasing rapidly</a:t>
            </a:r>
          </a:p>
          <a:p>
            <a:pPr lvl="1"/>
            <a:r>
              <a:rPr lang="en-US" sz="2000" dirty="0"/>
              <a:t>Mostly within established disciplines (statistics and operations management)</a:t>
            </a:r>
          </a:p>
          <a:p>
            <a:pPr lvl="1"/>
            <a:r>
              <a:rPr lang="en-US" sz="2000" dirty="0"/>
              <a:t>Also involving faculty from marketing, finance, accounting, management and organizational behavior</a:t>
            </a:r>
          </a:p>
          <a:p>
            <a:pPr lvl="1"/>
            <a:endParaRPr lang="en-US" sz="2000" dirty="0"/>
          </a:p>
          <a:p>
            <a:r>
              <a:rPr lang="en-US" sz="2000" dirty="0"/>
              <a:t>Core skills</a:t>
            </a:r>
          </a:p>
          <a:p>
            <a:pPr lvl="1"/>
            <a:r>
              <a:rPr lang="en-US" sz="2000" dirty="0"/>
              <a:t>Quantitative (stats foundation)</a:t>
            </a:r>
          </a:p>
          <a:p>
            <a:pPr lvl="1"/>
            <a:r>
              <a:rPr lang="en-US" sz="2000" dirty="0"/>
              <a:t>Data management (dirty secret)</a:t>
            </a:r>
          </a:p>
          <a:p>
            <a:pPr lvl="1"/>
            <a:r>
              <a:rPr lang="en-US" sz="2000" b="1" dirty="0"/>
              <a:t>Business knowledge and design (business foundation)</a:t>
            </a:r>
          </a:p>
          <a:p>
            <a:pPr lvl="1"/>
            <a:r>
              <a:rPr lang="en-US" sz="2000" b="1" dirty="0"/>
              <a:t>Relationship and communication (Analysts who can “tell a story with data”)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940AD4-DB09-1D0E-7C16-964C9A73DF03}"/>
              </a:ext>
            </a:extLst>
          </p:cNvPr>
          <p:cNvSpPr txBox="1"/>
          <p:nvPr/>
        </p:nvSpPr>
        <p:spPr>
          <a:xfrm>
            <a:off x="7399176" y="5841303"/>
            <a:ext cx="4421332" cy="317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Source: The State of Analytics Degrees in Universities (</a:t>
            </a:r>
            <a:r>
              <a:rPr lang="en-US" sz="2000" dirty="0">
                <a:hlinkClick r:id="rId2"/>
              </a:rPr>
              <a:t>Davenport 2018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344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82AC47-7B86-157A-14BA-3C5DF0B85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1153572"/>
            <a:ext cx="3831336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SUNY New Paltz </a:t>
            </a:r>
            <a:r>
              <a:rPr lang="en-US" sz="3600" dirty="0">
                <a:solidFill>
                  <a:srgbClr val="FFFFFF"/>
                </a:solidFill>
              </a:rPr>
              <a:t>School of Business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EF3EC-AF18-5BEE-8E72-51CF2545E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414" y="591343"/>
            <a:ext cx="6971282" cy="5585619"/>
          </a:xfrm>
        </p:spPr>
        <p:txBody>
          <a:bodyPr anchor="ctr">
            <a:normAutofit/>
          </a:bodyPr>
          <a:lstStyle/>
          <a:p>
            <a:r>
              <a:rPr lang="en-US" u="sng" dirty="0"/>
              <a:t>State school</a:t>
            </a:r>
            <a:r>
              <a:rPr lang="en-US" dirty="0"/>
              <a:t> with most students coming from Hudson Valley, NYC, and the Tri-state areas</a:t>
            </a:r>
          </a:p>
          <a:p>
            <a:pPr lvl="1"/>
            <a:r>
              <a:rPr lang="en-US" dirty="0"/>
              <a:t>Students with diverse backgrounds</a:t>
            </a:r>
          </a:p>
          <a:p>
            <a:r>
              <a:rPr lang="en-US" dirty="0"/>
              <a:t>Ranked 49th out of 1,449 U.S. colleges and universities in the 2020 Social Mobility Index, which evaluates schools’ ability to provide </a:t>
            </a:r>
            <a:r>
              <a:rPr lang="en-US" u="sng" dirty="0"/>
              <a:t>economically disadvantaged students </a:t>
            </a:r>
            <a:r>
              <a:rPr lang="en-US" dirty="0"/>
              <a:t>with opportunities to succeed.</a:t>
            </a:r>
          </a:p>
        </p:txBody>
      </p:sp>
    </p:spTree>
    <p:extLst>
      <p:ext uri="{BB962C8B-B14F-4D97-AF65-F5344CB8AC3E}">
        <p14:creationId xmlns:p14="http://schemas.microsoft.com/office/powerpoint/2010/main" val="239626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SUNY New Paltz - Business Analytics Degree Program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EA8CA6-67E8-3674-53EE-A36084D1C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74" y="1641333"/>
            <a:ext cx="4951733" cy="41115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B1BAA7-E289-7BB5-7F98-6DFD1544F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295" y="1449044"/>
            <a:ext cx="4818147" cy="4634515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893AF52F-F24B-5527-348C-FB033AD14706}"/>
              </a:ext>
            </a:extLst>
          </p:cNvPr>
          <p:cNvSpPr/>
          <p:nvPr/>
        </p:nvSpPr>
        <p:spPr>
          <a:xfrm>
            <a:off x="5699761" y="3429000"/>
            <a:ext cx="877824" cy="595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6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Digital Marketing Analytics: Which Tools?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Which students?</a:t>
            </a:r>
          </a:p>
          <a:p>
            <a:pPr lvl="1"/>
            <a:r>
              <a:rPr lang="en-US" dirty="0"/>
              <a:t>Marketing majors and Business Analytics majors</a:t>
            </a:r>
          </a:p>
          <a:p>
            <a:pPr lvl="1"/>
            <a:endParaRPr lang="en-US" dirty="0"/>
          </a:p>
          <a:p>
            <a:r>
              <a:rPr lang="en-US" dirty="0"/>
              <a:t>Why web analytics?</a:t>
            </a:r>
          </a:p>
          <a:p>
            <a:pPr lvl="1"/>
            <a:r>
              <a:rPr lang="en-US" dirty="0"/>
              <a:t>Data analysis of web traffic and on-site clickstream behavior – highly relevant to managing a company’s website, app, and social media assets</a:t>
            </a:r>
          </a:p>
          <a:p>
            <a:pPr lvl="1"/>
            <a:r>
              <a:rPr lang="en-US" dirty="0"/>
              <a:t>Computationally less demanding with analytical tools: Adobe Analytics, IBM Digital Analytics, Google Analytics 360, </a:t>
            </a:r>
            <a:r>
              <a:rPr lang="en-US" dirty="0" err="1"/>
              <a:t>Webtrends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4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Why Google Analytics?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Google Analytics 360 (standard, premium) listed in </a:t>
            </a:r>
            <a:r>
              <a:rPr lang="en-US" dirty="0">
                <a:hlinkClick r:id="rId2"/>
              </a:rPr>
              <a:t>Gartner’s (2022) </a:t>
            </a:r>
            <a:r>
              <a:rPr lang="en-US" dirty="0"/>
              <a:t>reviews of digital marketing analytics tools</a:t>
            </a:r>
          </a:p>
          <a:p>
            <a:endParaRPr lang="en-US" dirty="0"/>
          </a:p>
          <a:p>
            <a:r>
              <a:rPr lang="en-US" dirty="0"/>
              <a:t>Google Analytics (free version) is fully functional for small businesses.</a:t>
            </a:r>
          </a:p>
          <a:p>
            <a:pPr lvl="1"/>
            <a:r>
              <a:rPr lang="en-US" dirty="0"/>
              <a:t>Its analytical skills seamlessly transferable to Google Analytics 360</a:t>
            </a:r>
          </a:p>
          <a:p>
            <a:pPr lvl="1"/>
            <a:r>
              <a:rPr lang="en-US" dirty="0"/>
              <a:t>Truly free: learning material, Google Merchandise Demo, and certification exam.</a:t>
            </a:r>
          </a:p>
        </p:txBody>
      </p:sp>
    </p:spTree>
    <p:extLst>
      <p:ext uri="{BB962C8B-B14F-4D97-AF65-F5344CB8AC3E}">
        <p14:creationId xmlns:p14="http://schemas.microsoft.com/office/powerpoint/2010/main" val="354111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47E5-711D-0837-8FF6-7AF301BE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Google Analytics – A Quick Look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9D35-E6BA-7BB9-6971-AF5D762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rId2"/>
              </a:rPr>
              <a:t>Google Merchandise Store</a:t>
            </a:r>
            <a:endParaRPr lang="en-US" dirty="0"/>
          </a:p>
          <a:p>
            <a:r>
              <a:rPr lang="en-US" dirty="0"/>
              <a:t>Google Analytics within the Demo account</a:t>
            </a:r>
          </a:p>
          <a:p>
            <a:pPr lvl="1"/>
            <a:r>
              <a:rPr lang="en-US" dirty="0"/>
              <a:t>Realtime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Acquisition</a:t>
            </a:r>
          </a:p>
          <a:p>
            <a:pPr lvl="1"/>
            <a:r>
              <a:rPr lang="en-US" dirty="0"/>
              <a:t>Behavior</a:t>
            </a:r>
          </a:p>
          <a:p>
            <a:pPr lvl="1"/>
            <a:r>
              <a:rPr lang="en-US" dirty="0"/>
              <a:t>Conversion</a:t>
            </a:r>
          </a:p>
          <a:p>
            <a:pPr lvl="1"/>
            <a:endParaRPr lang="en-US" dirty="0"/>
          </a:p>
          <a:p>
            <a:r>
              <a:rPr lang="en-US" dirty="0"/>
              <a:t>Provides a real business context to learn data analysis for digital marketing decisions</a:t>
            </a:r>
          </a:p>
          <a:p>
            <a:pPr lvl="1"/>
            <a:r>
              <a:rPr lang="en-US" dirty="0"/>
              <a:t>Some data have been modified</a:t>
            </a:r>
          </a:p>
        </p:txBody>
      </p:sp>
    </p:spTree>
    <p:extLst>
      <p:ext uri="{BB962C8B-B14F-4D97-AF65-F5344CB8AC3E}">
        <p14:creationId xmlns:p14="http://schemas.microsoft.com/office/powerpoint/2010/main" val="3397331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1501</Words>
  <Application>Microsoft Macintosh PowerPoint</Application>
  <PresentationFormat>Widescreen</PresentationFormat>
  <Paragraphs>146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Agency FB</vt:lpstr>
      <vt:lpstr>Amasis MT Pro Black</vt:lpstr>
      <vt:lpstr>Arial</vt:lpstr>
      <vt:lpstr>Calibri</vt:lpstr>
      <vt:lpstr>Calibri Light</vt:lpstr>
      <vt:lpstr>Times New Roman</vt:lpstr>
      <vt:lpstr>Office Theme</vt:lpstr>
      <vt:lpstr>Analyzing Market Segments with Google Analytics  – How do I help students make sense of web data</vt:lpstr>
      <vt:lpstr>From Customer Data to Customer Insights</vt:lpstr>
      <vt:lpstr>From Customer Data to Customer Insights</vt:lpstr>
      <vt:lpstr>Data Analytics in Business Education</vt:lpstr>
      <vt:lpstr>SUNY New Paltz School of Business</vt:lpstr>
      <vt:lpstr>SUNY New Paltz - Business Analytics Degree Program </vt:lpstr>
      <vt:lpstr>Digital Marketing Analytics: Which Tools?</vt:lpstr>
      <vt:lpstr>Why Google Analytics?</vt:lpstr>
      <vt:lpstr>Google Analytics – A Quick Look</vt:lpstr>
      <vt:lpstr>Segments in Google Analytics</vt:lpstr>
      <vt:lpstr>Segments in Google Analytics</vt:lpstr>
      <vt:lpstr>Segmentation Analysis</vt:lpstr>
      <vt:lpstr>Projects Mentored by HVDMA Membership Businesses</vt:lpstr>
      <vt:lpstr>Projects Mentored by HVDMA Membership Businesses</vt:lpstr>
      <vt:lpstr>Projects Mentored by HVDMA Membership Businesses</vt:lpstr>
      <vt:lpstr>Projects Mentored by HVDMA Membership Businesses</vt:lpstr>
      <vt:lpstr>HVDMA + SUNY New Paltz</vt:lpstr>
      <vt:lpstr>HVDMA + SUNY New Paltz</vt:lpstr>
      <vt:lpstr>Forward-looking Thoughts</vt:lpstr>
      <vt:lpstr>Thank you.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Market Segments with Google Analytics  – How do I help students make sense of web data</dc:title>
  <dc:creator>Daniel Shen</dc:creator>
  <cp:lastModifiedBy>Braden Salas</cp:lastModifiedBy>
  <cp:revision>2</cp:revision>
  <dcterms:created xsi:type="dcterms:W3CDTF">2022-09-27T16:19:10Z</dcterms:created>
  <dcterms:modified xsi:type="dcterms:W3CDTF">2022-10-27T17:47:30Z</dcterms:modified>
</cp:coreProperties>
</file>